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jpg" ContentType="image/jpg"/>
  <Override PartName="/ppt/slides/slide4.xml" ContentType="application/vnd.openxmlformats-officedocument.presentationml.slide+xml"/>
  <Override PartName="/ppt/slides/slide5.xml" ContentType="application/vnd.openxmlformats-officedocument.presentationml.slide+xml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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2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3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

</file>

<file path=ppt/slides/_rels/slide4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

</file>

<file path=ppt/slides/_rels/slide5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 txBox="1"/>
          <p:nvPr/>
        </p:nvSpPr>
        <p:spPr>
          <a:xfrm>
            <a:off x="1130604" y="378968"/>
            <a:ext cx="2751542" cy="165607"/>
          </a:xfrm>
          <a:prstGeom prst="rect">
            <a:avLst/>
          </a:prstGeom>
        </p:spPr>
        <p:txBody>
          <a:bodyPr wrap="square" lIns="0" tIns="7651" rIns="0" bIns="0" rtlCol="0">
            <a:noAutofit/>
          </a:bodyPr>
          <a:lstStyle/>
          <a:p>
            <a:pPr marL="12700">
              <a:lnSpc>
                <a:spcPts val="1205"/>
              </a:lnSpc>
            </a:pPr>
            <a:r>
              <a:rPr dirty="0" smtClean="0" sz="1100" spc="-1">
                <a:latin typeface="Calibri"/>
                <a:cs typeface="Calibri"/>
              </a:rPr>
              <a:t>Ex.</a:t>
            </a:r>
            <a:r>
              <a:rPr dirty="0" smtClean="0" sz="1100" spc="-1">
                <a:latin typeface="Calibri"/>
                <a:cs typeface="Calibri"/>
              </a:rPr>
              <a:t>L</a:t>
            </a:r>
            <a:r>
              <a:rPr dirty="0" smtClean="0" sz="1100" spc="-1">
                <a:latin typeface="Calibri"/>
                <a:cs typeface="Calibri"/>
              </a:rPr>
              <a:t>ec</a:t>
            </a:r>
            <a:r>
              <a:rPr dirty="0" smtClean="0" sz="1100" spc="-1">
                <a:latin typeface="Calibri"/>
                <a:cs typeface="Calibri"/>
              </a:rPr>
              <a:t>.</a:t>
            </a:r>
            <a:r>
              <a:rPr dirty="0" smtClean="0" sz="1100" spc="-1">
                <a:latin typeface="Calibri"/>
                <a:cs typeface="Calibri"/>
              </a:rPr>
              <a:t>3</a:t>
            </a:r>
            <a:r>
              <a:rPr dirty="0" smtClean="0" sz="1100" spc="-1">
                <a:latin typeface="Calibri"/>
                <a:cs typeface="Calibri"/>
              </a:rPr>
              <a:t> </a:t>
            </a:r>
            <a:r>
              <a:rPr dirty="0" smtClean="0" sz="1100" spc="-1">
                <a:latin typeface="Calibri"/>
                <a:cs typeface="Calibri"/>
              </a:rPr>
              <a:t>E</a:t>
            </a:r>
            <a:r>
              <a:rPr dirty="0" smtClean="0" sz="1100" spc="-1">
                <a:latin typeface="Calibri"/>
                <a:cs typeface="Calibri"/>
              </a:rPr>
              <a:t>x</a:t>
            </a:r>
            <a:r>
              <a:rPr dirty="0" smtClean="0" sz="1100" spc="-1">
                <a:latin typeface="Calibri"/>
                <a:cs typeface="Calibri"/>
              </a:rPr>
              <a:t>t</a:t>
            </a:r>
            <a:r>
              <a:rPr dirty="0" smtClean="0" sz="1100" spc="-1">
                <a:latin typeface="Calibri"/>
                <a:cs typeface="Calibri"/>
              </a:rPr>
              <a:t>ra</a:t>
            </a:r>
            <a:r>
              <a:rPr dirty="0" smtClean="0" sz="1100" spc="-1">
                <a:latin typeface="Calibri"/>
                <a:cs typeface="Calibri"/>
              </a:rPr>
              <a:t>c</a:t>
            </a:r>
            <a:r>
              <a:rPr dirty="0" smtClean="0" sz="1100" spc="-1">
                <a:latin typeface="Calibri"/>
                <a:cs typeface="Calibri"/>
              </a:rPr>
              <a:t>ti</a:t>
            </a:r>
            <a:r>
              <a:rPr dirty="0" smtClean="0" sz="1100" spc="-1">
                <a:latin typeface="Calibri"/>
                <a:cs typeface="Calibri"/>
              </a:rPr>
              <a:t>o</a:t>
            </a:r>
            <a:r>
              <a:rPr dirty="0" smtClean="0" sz="1100" spc="-1">
                <a:latin typeface="Calibri"/>
                <a:cs typeface="Calibri"/>
              </a:rPr>
              <a:t>n</a:t>
            </a:r>
            <a:r>
              <a:rPr dirty="0" smtClean="0" sz="1100" spc="-1">
                <a:latin typeface="Calibri"/>
                <a:cs typeface="Calibri"/>
              </a:rPr>
              <a:t> </a:t>
            </a:r>
            <a:r>
              <a:rPr dirty="0" smtClean="0" sz="1100" spc="-1">
                <a:latin typeface="Calibri"/>
                <a:cs typeface="Calibri"/>
              </a:rPr>
              <a:t>o</a:t>
            </a:r>
            <a:r>
              <a:rPr dirty="0" smtClean="0" sz="1100" spc="-1">
                <a:latin typeface="Calibri"/>
                <a:cs typeface="Calibri"/>
              </a:rPr>
              <a:t>f</a:t>
            </a:r>
            <a:r>
              <a:rPr dirty="0" smtClean="0" sz="1100" spc="-1">
                <a:latin typeface="Calibri"/>
                <a:cs typeface="Calibri"/>
              </a:rPr>
              <a:t> </a:t>
            </a:r>
            <a:r>
              <a:rPr dirty="0" smtClean="0" sz="1100" spc="-1">
                <a:latin typeface="Calibri"/>
                <a:cs typeface="Calibri"/>
              </a:rPr>
              <a:t>Al</a:t>
            </a:r>
            <a:r>
              <a:rPr dirty="0" smtClean="0" sz="1100" spc="-1">
                <a:latin typeface="Calibri"/>
                <a:cs typeface="Calibri"/>
              </a:rPr>
              <a:t>u</a:t>
            </a:r>
            <a:r>
              <a:rPr dirty="0" smtClean="0" sz="1100" spc="-1">
                <a:latin typeface="Calibri"/>
                <a:cs typeface="Calibri"/>
              </a:rPr>
              <a:t>m</a:t>
            </a:r>
            <a:r>
              <a:rPr dirty="0" smtClean="0" sz="1100" spc="-1">
                <a:latin typeface="Calibri"/>
                <a:cs typeface="Calibri"/>
              </a:rPr>
              <a:t>i</a:t>
            </a:r>
            <a:r>
              <a:rPr dirty="0" smtClean="0" sz="1100" spc="-1">
                <a:latin typeface="Calibri"/>
                <a:cs typeface="Calibri"/>
              </a:rPr>
              <a:t>n</a:t>
            </a:r>
            <a:r>
              <a:rPr dirty="0" smtClean="0" sz="1100" spc="-1">
                <a:latin typeface="Calibri"/>
                <a:cs typeface="Calibri"/>
              </a:rPr>
              <a:t>u</a:t>
            </a:r>
            <a:r>
              <a:rPr dirty="0" smtClean="0" sz="1100" spc="-1">
                <a:latin typeface="Calibri"/>
                <a:cs typeface="Calibri"/>
              </a:rPr>
              <a:t>m</a:t>
            </a:r>
            <a:r>
              <a:rPr dirty="0" smtClean="0" sz="1100" spc="-1">
                <a:latin typeface="Calibri"/>
                <a:cs typeface="Calibri"/>
              </a:rPr>
              <a:t> </a:t>
            </a:r>
            <a:r>
              <a:rPr dirty="0" smtClean="0" sz="1100" spc="-1">
                <a:latin typeface="Calibri"/>
                <a:cs typeface="Calibri"/>
              </a:rPr>
              <a:t>fr</a:t>
            </a:r>
            <a:r>
              <a:rPr dirty="0" smtClean="0" sz="1100" spc="-1">
                <a:latin typeface="Calibri"/>
                <a:cs typeface="Calibri"/>
              </a:rPr>
              <a:t>o</a:t>
            </a:r>
            <a:r>
              <a:rPr dirty="0" smtClean="0" sz="1100" spc="-1">
                <a:latin typeface="Calibri"/>
                <a:cs typeface="Calibri"/>
              </a:rPr>
              <a:t>m</a:t>
            </a:r>
            <a:r>
              <a:rPr dirty="0" smtClean="0" sz="1100" spc="-1">
                <a:latin typeface="Calibri"/>
                <a:cs typeface="Calibri"/>
              </a:rPr>
              <a:t> </a:t>
            </a:r>
            <a:r>
              <a:rPr dirty="0" smtClean="0" sz="1100" spc="-1">
                <a:latin typeface="Calibri"/>
                <a:cs typeface="Calibri"/>
              </a:rPr>
              <a:t>o</a:t>
            </a:r>
            <a:r>
              <a:rPr dirty="0" smtClean="0" sz="1100" spc="-1">
                <a:latin typeface="Calibri"/>
                <a:cs typeface="Calibri"/>
              </a:rPr>
              <a:t>r</a:t>
            </a:r>
            <a:r>
              <a:rPr dirty="0" smtClean="0" sz="1100" spc="-1">
                <a:latin typeface="Calibri"/>
                <a:cs typeface="Calibri"/>
              </a:rPr>
              <a:t>e</a:t>
            </a:r>
            <a:r>
              <a:rPr dirty="0" smtClean="0" sz="1100" spc="-1">
                <a:latin typeface="Calibri"/>
                <a:cs typeface="Calibri"/>
              </a:rPr>
              <a:t> </a:t>
            </a:r>
            <a:r>
              <a:rPr dirty="0" smtClean="0" sz="1100" spc="-1">
                <a:latin typeface="Calibri"/>
                <a:cs typeface="Calibri"/>
              </a:rPr>
              <a:t>o</a:t>
            </a:r>
            <a:r>
              <a:rPr dirty="0" smtClean="0" sz="1100" spc="-1">
                <a:latin typeface="Calibri"/>
                <a:cs typeface="Calibri"/>
              </a:rPr>
              <a:t>xi</a:t>
            </a:r>
            <a:r>
              <a:rPr dirty="0" smtClean="0" sz="1100" spc="-1">
                <a:latin typeface="Calibri"/>
                <a:cs typeface="Calibri"/>
              </a:rPr>
              <a:t>d</a:t>
            </a:r>
            <a:r>
              <a:rPr dirty="0" smtClean="0" sz="1100" spc="-1">
                <a:latin typeface="Calibri"/>
                <a:cs typeface="Calibri"/>
              </a:rPr>
              <a:t>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416677" y="378968"/>
            <a:ext cx="1093076" cy="165607"/>
          </a:xfrm>
          <a:prstGeom prst="rect">
            <a:avLst/>
          </a:prstGeom>
        </p:spPr>
        <p:txBody>
          <a:bodyPr wrap="square" lIns="0" tIns="7651" rIns="0" bIns="0" rtlCol="0">
            <a:noAutofit/>
          </a:bodyPr>
          <a:lstStyle/>
          <a:p>
            <a:pPr marL="12700">
              <a:lnSpc>
                <a:spcPts val="1205"/>
              </a:lnSpc>
            </a:pPr>
            <a:r>
              <a:rPr dirty="0" smtClean="0" sz="1100" spc="-1">
                <a:latin typeface="Calibri"/>
                <a:cs typeface="Calibri"/>
              </a:rPr>
              <a:t>D</a:t>
            </a:r>
            <a:r>
              <a:rPr dirty="0" smtClean="0" sz="1100" spc="-1">
                <a:latin typeface="Calibri"/>
                <a:cs typeface="Calibri"/>
              </a:rPr>
              <a:t>r.</a:t>
            </a:r>
            <a:r>
              <a:rPr dirty="0" smtClean="0" sz="1100" spc="-1">
                <a:latin typeface="Calibri"/>
                <a:cs typeface="Calibri"/>
              </a:rPr>
              <a:t> </a:t>
            </a:r>
            <a:r>
              <a:rPr dirty="0" smtClean="0" sz="1100" spc="-1">
                <a:latin typeface="Calibri"/>
                <a:cs typeface="Calibri"/>
              </a:rPr>
              <a:t>A</a:t>
            </a:r>
            <a:r>
              <a:rPr dirty="0" smtClean="0" sz="1100" spc="-1">
                <a:latin typeface="Calibri"/>
                <a:cs typeface="Calibri"/>
              </a:rPr>
              <a:t>h</a:t>
            </a:r>
            <a:r>
              <a:rPr dirty="0" smtClean="0" sz="1100" spc="-1">
                <a:latin typeface="Calibri"/>
                <a:cs typeface="Calibri"/>
              </a:rPr>
              <a:t>m</a:t>
            </a:r>
            <a:r>
              <a:rPr dirty="0" smtClean="0" sz="1100" spc="-1">
                <a:latin typeface="Calibri"/>
                <a:cs typeface="Calibri"/>
              </a:rPr>
              <a:t>ed</a:t>
            </a:r>
            <a:r>
              <a:rPr dirty="0" smtClean="0" sz="1100" spc="-1">
                <a:latin typeface="Calibri"/>
                <a:cs typeface="Calibri"/>
              </a:rPr>
              <a:t> </a:t>
            </a:r>
            <a:r>
              <a:rPr dirty="0" smtClean="0" sz="1100" spc="-1">
                <a:latin typeface="Calibri"/>
                <a:cs typeface="Calibri"/>
              </a:rPr>
              <a:t>A</a:t>
            </a:r>
            <a:r>
              <a:rPr dirty="0" smtClean="0" sz="1100" spc="-1">
                <a:latin typeface="Calibri"/>
                <a:cs typeface="Calibri"/>
              </a:rPr>
              <a:t>m</a:t>
            </a:r>
            <a:r>
              <a:rPr dirty="0" smtClean="0" sz="1100" spc="-1">
                <a:latin typeface="Calibri"/>
                <a:cs typeface="Calibri"/>
              </a:rPr>
              <a:t>e</a:t>
            </a:r>
            <a:r>
              <a:rPr dirty="0" smtClean="0" sz="1100" spc="-1">
                <a:latin typeface="Calibri"/>
                <a:cs typeface="Calibri"/>
              </a:rPr>
              <a:t>ed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30604" y="921690"/>
            <a:ext cx="942672" cy="177800"/>
          </a:xfrm>
          <a:prstGeom prst="rect">
            <a:avLst/>
          </a:prstGeom>
        </p:spPr>
        <p:txBody>
          <a:bodyPr wrap="square" lIns="0" tIns="8509" rIns="0" bIns="0" rtlCol="0">
            <a:noAutofit/>
          </a:bodyPr>
          <a:lstStyle/>
          <a:p>
            <a:pPr marL="12700">
              <a:lnSpc>
                <a:spcPts val="1340"/>
              </a:lnSpc>
            </a:pPr>
            <a:r>
              <a:rPr dirty="0" smtClean="0" sz="1200" spc="0" b="1" u="heavy">
                <a:latin typeface="Cambria"/>
                <a:cs typeface="Cambria"/>
              </a:rPr>
              <a:t>I</a:t>
            </a:r>
            <a:r>
              <a:rPr dirty="0" smtClean="0" sz="1200" spc="0" b="1" u="heavy">
                <a:latin typeface="Cambria"/>
                <a:cs typeface="Cambria"/>
              </a:rPr>
              <a:t>n</a:t>
            </a:r>
            <a:r>
              <a:rPr dirty="0" smtClean="0" sz="1200" spc="0" b="1" u="heavy">
                <a:latin typeface="Cambria"/>
                <a:cs typeface="Cambria"/>
              </a:rPr>
              <a:t>t</a:t>
            </a:r>
            <a:r>
              <a:rPr dirty="0" smtClean="0" sz="1200" spc="0" b="1" u="heavy">
                <a:latin typeface="Cambria"/>
                <a:cs typeface="Cambria"/>
              </a:rPr>
              <a:t>rod</a:t>
            </a:r>
            <a:r>
              <a:rPr dirty="0" smtClean="0" sz="1200" spc="0" b="1" u="heavy">
                <a:latin typeface="Cambria"/>
                <a:cs typeface="Cambria"/>
              </a:rPr>
              <a:t>u</a:t>
            </a:r>
            <a:r>
              <a:rPr dirty="0" smtClean="0" sz="1200" spc="0" b="1" u="heavy">
                <a:latin typeface="Cambria"/>
                <a:cs typeface="Cambria"/>
              </a:rPr>
              <a:t>c</a:t>
            </a:r>
            <a:r>
              <a:rPr dirty="0" smtClean="0" sz="1200" spc="0" b="1" u="heavy">
                <a:latin typeface="Cambria"/>
                <a:cs typeface="Cambria"/>
              </a:rPr>
              <a:t>t</a:t>
            </a:r>
            <a:r>
              <a:rPr dirty="0" smtClean="0" sz="1200" spc="0" b="1" u="heavy">
                <a:latin typeface="Cambria"/>
                <a:cs typeface="Cambria"/>
              </a:rPr>
              <a:t>i</a:t>
            </a:r>
            <a:r>
              <a:rPr dirty="0" smtClean="0" sz="1200" spc="0" b="1" u="heavy">
                <a:latin typeface="Cambria"/>
                <a:cs typeface="Cambria"/>
              </a:rPr>
              <a:t>on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59154" y="1368222"/>
            <a:ext cx="5305449" cy="177800"/>
          </a:xfrm>
          <a:prstGeom prst="rect">
            <a:avLst/>
          </a:prstGeom>
        </p:spPr>
        <p:txBody>
          <a:bodyPr wrap="square" lIns="0" tIns="8509" rIns="0" bIns="0" rtlCol="0">
            <a:noAutofit/>
          </a:bodyPr>
          <a:lstStyle/>
          <a:p>
            <a:pPr marL="12700">
              <a:lnSpc>
                <a:spcPts val="1340"/>
              </a:lnSpc>
            </a:pPr>
            <a:r>
              <a:rPr dirty="0" smtClean="0" sz="1200" spc="7">
                <a:latin typeface="Cambria"/>
                <a:cs typeface="Cambria"/>
              </a:rPr>
              <a:t>A</a:t>
            </a:r>
            <a:r>
              <a:rPr dirty="0" smtClean="0" sz="1200" spc="7">
                <a:latin typeface="Cambria"/>
                <a:cs typeface="Cambria"/>
              </a:rPr>
              <a:t>lu</a:t>
            </a:r>
            <a:r>
              <a:rPr dirty="0" smtClean="0" sz="1200" spc="7">
                <a:latin typeface="Cambria"/>
                <a:cs typeface="Cambria"/>
              </a:rPr>
              <a:t>m</a:t>
            </a:r>
            <a:r>
              <a:rPr dirty="0" smtClean="0" sz="1200" spc="7">
                <a:latin typeface="Cambria"/>
                <a:cs typeface="Cambria"/>
              </a:rPr>
              <a:t>i</a:t>
            </a:r>
            <a:r>
              <a:rPr dirty="0" smtClean="0" sz="1200" spc="7">
                <a:latin typeface="Cambria"/>
                <a:cs typeface="Cambria"/>
              </a:rPr>
              <a:t>n</a:t>
            </a:r>
            <a:r>
              <a:rPr dirty="0" smtClean="0" sz="1200" spc="7">
                <a:latin typeface="Cambria"/>
                <a:cs typeface="Cambria"/>
              </a:rPr>
              <a:t>um</a:t>
            </a:r>
            <a:r>
              <a:rPr dirty="0" smtClean="0" sz="1200" spc="7">
                <a:latin typeface="Cambria"/>
                <a:cs typeface="Cambria"/>
              </a:rPr>
              <a:t> </a:t>
            </a:r>
            <a:r>
              <a:rPr dirty="0" smtClean="0" sz="1200" spc="7">
                <a:latin typeface="Cambria"/>
                <a:cs typeface="Cambria"/>
              </a:rPr>
              <a:t>has</a:t>
            </a:r>
            <a:r>
              <a:rPr dirty="0" smtClean="0" sz="1200" spc="7">
                <a:latin typeface="Cambria"/>
                <a:cs typeface="Cambria"/>
              </a:rPr>
              <a:t> </a:t>
            </a:r>
            <a:r>
              <a:rPr dirty="0" smtClean="0" sz="1200" spc="7">
                <a:latin typeface="Cambria"/>
                <a:cs typeface="Cambria"/>
              </a:rPr>
              <a:t>many</a:t>
            </a:r>
            <a:r>
              <a:rPr dirty="0" smtClean="0" sz="1200" spc="7">
                <a:latin typeface="Cambria"/>
                <a:cs typeface="Cambria"/>
              </a:rPr>
              <a:t> </a:t>
            </a:r>
            <a:r>
              <a:rPr dirty="0" smtClean="0" sz="1200" spc="7">
                <a:latin typeface="Cambria"/>
                <a:cs typeface="Cambria"/>
              </a:rPr>
              <a:t>use</a:t>
            </a:r>
            <a:r>
              <a:rPr dirty="0" smtClean="0" sz="1200" spc="7">
                <a:latin typeface="Cambria"/>
                <a:cs typeface="Cambria"/>
              </a:rPr>
              <a:t>f</a:t>
            </a:r>
            <a:r>
              <a:rPr dirty="0" smtClean="0" sz="1200" spc="7">
                <a:latin typeface="Cambria"/>
                <a:cs typeface="Cambria"/>
              </a:rPr>
              <a:t>ul</a:t>
            </a:r>
            <a:r>
              <a:rPr dirty="0" smtClean="0" sz="1200" spc="7">
                <a:latin typeface="Cambria"/>
                <a:cs typeface="Cambria"/>
              </a:rPr>
              <a:t> </a:t>
            </a:r>
            <a:r>
              <a:rPr dirty="0" smtClean="0" sz="1200" spc="7">
                <a:latin typeface="Cambria"/>
                <a:cs typeface="Cambria"/>
              </a:rPr>
              <a:t>p</a:t>
            </a:r>
            <a:r>
              <a:rPr dirty="0" smtClean="0" sz="1200" spc="7">
                <a:latin typeface="Cambria"/>
                <a:cs typeface="Cambria"/>
              </a:rPr>
              <a:t>r</a:t>
            </a:r>
            <a:r>
              <a:rPr dirty="0" smtClean="0" sz="1200" spc="7">
                <a:latin typeface="Cambria"/>
                <a:cs typeface="Cambria"/>
              </a:rPr>
              <a:t>o</a:t>
            </a:r>
            <a:r>
              <a:rPr dirty="0" smtClean="0" sz="1200" spc="7">
                <a:latin typeface="Cambria"/>
                <a:cs typeface="Cambria"/>
              </a:rPr>
              <a:t>p</a:t>
            </a:r>
            <a:r>
              <a:rPr dirty="0" smtClean="0" sz="1200" spc="7">
                <a:latin typeface="Cambria"/>
                <a:cs typeface="Cambria"/>
              </a:rPr>
              <a:t>erti</a:t>
            </a:r>
            <a:r>
              <a:rPr dirty="0" smtClean="0" sz="1200" spc="7">
                <a:latin typeface="Cambria"/>
                <a:cs typeface="Cambria"/>
              </a:rPr>
              <a:t>e</a:t>
            </a:r>
            <a:r>
              <a:rPr dirty="0" smtClean="0" sz="1200" spc="7">
                <a:latin typeface="Cambria"/>
                <a:cs typeface="Cambria"/>
              </a:rPr>
              <a:t>s.</a:t>
            </a:r>
            <a:r>
              <a:rPr dirty="0" smtClean="0" sz="1200" spc="7">
                <a:latin typeface="Cambria"/>
                <a:cs typeface="Cambria"/>
              </a:rPr>
              <a:t> </a:t>
            </a:r>
            <a:r>
              <a:rPr dirty="0" smtClean="0" sz="1200" spc="7">
                <a:latin typeface="Cambria"/>
                <a:cs typeface="Cambria"/>
              </a:rPr>
              <a:t>I</a:t>
            </a:r>
            <a:r>
              <a:rPr dirty="0" smtClean="0" sz="1200" spc="7">
                <a:latin typeface="Cambria"/>
                <a:cs typeface="Cambria"/>
              </a:rPr>
              <a:t>t</a:t>
            </a:r>
            <a:r>
              <a:rPr dirty="0" smtClean="0" sz="1200" spc="7">
                <a:latin typeface="Cambria"/>
                <a:cs typeface="Cambria"/>
              </a:rPr>
              <a:t> </a:t>
            </a:r>
            <a:r>
              <a:rPr dirty="0" smtClean="0" sz="1200" spc="7">
                <a:latin typeface="Cambria"/>
                <a:cs typeface="Cambria"/>
              </a:rPr>
              <a:t>is</a:t>
            </a:r>
            <a:r>
              <a:rPr dirty="0" smtClean="0" sz="1200" spc="7">
                <a:latin typeface="Cambria"/>
                <a:cs typeface="Cambria"/>
              </a:rPr>
              <a:t> </a:t>
            </a:r>
            <a:r>
              <a:rPr dirty="0" smtClean="0" sz="1200" spc="7">
                <a:latin typeface="Cambria"/>
                <a:cs typeface="Cambria"/>
              </a:rPr>
              <a:t>the</a:t>
            </a:r>
            <a:r>
              <a:rPr dirty="0" smtClean="0" sz="1200" spc="7">
                <a:latin typeface="Cambria"/>
                <a:cs typeface="Cambria"/>
              </a:rPr>
              <a:t> </a:t>
            </a:r>
            <a:r>
              <a:rPr dirty="0" smtClean="0" sz="1200" spc="7">
                <a:latin typeface="Cambria"/>
                <a:cs typeface="Cambria"/>
              </a:rPr>
              <a:t>co</a:t>
            </a:r>
            <a:r>
              <a:rPr dirty="0" smtClean="0" sz="1200" spc="7">
                <a:latin typeface="Cambria"/>
                <a:cs typeface="Cambria"/>
              </a:rPr>
              <a:t>m</a:t>
            </a:r>
            <a:r>
              <a:rPr dirty="0" smtClean="0" sz="1200" spc="7">
                <a:latin typeface="Cambria"/>
                <a:cs typeface="Cambria"/>
              </a:rPr>
              <a:t>m</a:t>
            </a:r>
            <a:r>
              <a:rPr dirty="0" smtClean="0" sz="1200" spc="7">
                <a:latin typeface="Cambria"/>
                <a:cs typeface="Cambria"/>
              </a:rPr>
              <a:t>o</a:t>
            </a:r>
            <a:r>
              <a:rPr dirty="0" smtClean="0" sz="1200" spc="7">
                <a:latin typeface="Cambria"/>
                <a:cs typeface="Cambria"/>
              </a:rPr>
              <a:t>n</a:t>
            </a:r>
            <a:r>
              <a:rPr dirty="0" smtClean="0" sz="1200" spc="7">
                <a:latin typeface="Cambria"/>
                <a:cs typeface="Cambria"/>
              </a:rPr>
              <a:t>e</a:t>
            </a:r>
            <a:r>
              <a:rPr dirty="0" smtClean="0" sz="1200" spc="7">
                <a:latin typeface="Cambria"/>
                <a:cs typeface="Cambria"/>
              </a:rPr>
              <a:t>st</a:t>
            </a:r>
            <a:r>
              <a:rPr dirty="0" smtClean="0" sz="1200" spc="7">
                <a:latin typeface="Cambria"/>
                <a:cs typeface="Cambria"/>
              </a:rPr>
              <a:t> </a:t>
            </a:r>
            <a:r>
              <a:rPr dirty="0" smtClean="0" sz="1200" spc="7">
                <a:latin typeface="Cambria"/>
                <a:cs typeface="Cambria"/>
              </a:rPr>
              <a:t>met</a:t>
            </a:r>
            <a:r>
              <a:rPr dirty="0" smtClean="0" sz="1200" spc="7">
                <a:latin typeface="Cambria"/>
                <a:cs typeface="Cambria"/>
              </a:rPr>
              <a:t>a</a:t>
            </a:r>
            <a:r>
              <a:rPr dirty="0" smtClean="0" sz="1200" spc="7">
                <a:latin typeface="Cambria"/>
                <a:cs typeface="Cambria"/>
              </a:rPr>
              <a:t>l</a:t>
            </a:r>
            <a:r>
              <a:rPr dirty="0" smtClean="0" sz="1200" spc="7">
                <a:latin typeface="Cambria"/>
                <a:cs typeface="Cambria"/>
              </a:rPr>
              <a:t> </a:t>
            </a:r>
            <a:r>
              <a:rPr dirty="0" smtClean="0" sz="1200" spc="7">
                <a:latin typeface="Cambria"/>
                <a:cs typeface="Cambria"/>
              </a:rPr>
              <a:t>in</a:t>
            </a:r>
            <a:r>
              <a:rPr dirty="0" smtClean="0" sz="1200" spc="7">
                <a:latin typeface="Cambria"/>
                <a:cs typeface="Cambria"/>
              </a:rPr>
              <a:t> </a:t>
            </a:r>
            <a:r>
              <a:rPr dirty="0" smtClean="0" sz="1200" spc="7">
                <a:latin typeface="Cambria"/>
                <a:cs typeface="Cambria"/>
              </a:rPr>
              <a:t>t</a:t>
            </a:r>
            <a:r>
              <a:rPr dirty="0" smtClean="0" sz="1200" spc="7">
                <a:latin typeface="Cambria"/>
                <a:cs typeface="Cambria"/>
              </a:rPr>
              <a:t>h</a:t>
            </a:r>
            <a:r>
              <a:rPr dirty="0" smtClean="0" sz="1200" spc="7">
                <a:latin typeface="Cambria"/>
                <a:cs typeface="Cambria"/>
              </a:rPr>
              <a:t>e</a:t>
            </a:r>
            <a:r>
              <a:rPr dirty="0" smtClean="0" sz="1200" spc="7">
                <a:latin typeface="Cambria"/>
                <a:cs typeface="Cambria"/>
              </a:rPr>
              <a:t> </a:t>
            </a:r>
            <a:r>
              <a:rPr dirty="0" smtClean="0" sz="1200" spc="7">
                <a:latin typeface="Cambria"/>
                <a:cs typeface="Cambria"/>
              </a:rPr>
              <a:t>r</a:t>
            </a:r>
            <a:r>
              <a:rPr dirty="0" smtClean="0" sz="1200" spc="7">
                <a:latin typeface="Cambria"/>
                <a:cs typeface="Cambria"/>
              </a:rPr>
              <a:t>oc</a:t>
            </a:r>
            <a:r>
              <a:rPr dirty="0" smtClean="0" sz="1200" spc="7">
                <a:latin typeface="Cambria"/>
                <a:cs typeface="Cambria"/>
              </a:rPr>
              <a:t>k</a:t>
            </a:r>
            <a:r>
              <a:rPr dirty="0" smtClean="0" sz="1200" spc="7">
                <a:latin typeface="Cambria"/>
                <a:cs typeface="Cambria"/>
              </a:rPr>
              <a:t>s</a:t>
            </a:r>
            <a:r>
              <a:rPr dirty="0" smtClean="0" sz="1200" spc="7">
                <a:latin typeface="Cambria"/>
                <a:cs typeface="Cambria"/>
              </a:rPr>
              <a:t> </a:t>
            </a:r>
            <a:r>
              <a:rPr dirty="0" smtClean="0" sz="1200" spc="7">
                <a:latin typeface="Cambria"/>
                <a:cs typeface="Cambria"/>
              </a:rPr>
              <a:t>of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30604" y="1634922"/>
            <a:ext cx="5243530" cy="446024"/>
          </a:xfrm>
          <a:prstGeom prst="rect">
            <a:avLst/>
          </a:prstGeom>
        </p:spPr>
        <p:txBody>
          <a:bodyPr wrap="square" lIns="0" tIns="8509" rIns="0" bIns="0" rtlCol="0">
            <a:noAutofit/>
          </a:bodyPr>
          <a:lstStyle/>
          <a:p>
            <a:pPr marL="12700">
              <a:lnSpc>
                <a:spcPts val="1340"/>
              </a:lnSpc>
            </a:pPr>
            <a:r>
              <a:rPr dirty="0" smtClean="0" sz="1200" spc="3">
                <a:latin typeface="Cambria"/>
                <a:cs typeface="Cambria"/>
              </a:rPr>
              <a:t>the</a:t>
            </a:r>
            <a:r>
              <a:rPr dirty="0" smtClean="0" sz="1200" spc="3">
                <a:latin typeface="Cambria"/>
                <a:cs typeface="Cambria"/>
              </a:rPr>
              <a:t> </a:t>
            </a:r>
            <a:r>
              <a:rPr dirty="0" smtClean="0" sz="1200" spc="3">
                <a:latin typeface="Cambria"/>
                <a:cs typeface="Cambria"/>
              </a:rPr>
              <a:t> </a:t>
            </a:r>
            <a:r>
              <a:rPr dirty="0" smtClean="0" sz="1200" spc="3">
                <a:latin typeface="Cambria"/>
                <a:cs typeface="Cambria"/>
              </a:rPr>
              <a:t>E</a:t>
            </a:r>
            <a:r>
              <a:rPr dirty="0" smtClean="0" sz="1200" spc="3">
                <a:latin typeface="Cambria"/>
                <a:cs typeface="Cambria"/>
              </a:rPr>
              <a:t>arth's</a:t>
            </a:r>
            <a:r>
              <a:rPr dirty="0" smtClean="0" sz="1200" spc="3">
                <a:latin typeface="Cambria"/>
                <a:cs typeface="Cambria"/>
              </a:rPr>
              <a:t> </a:t>
            </a:r>
            <a:r>
              <a:rPr dirty="0" smtClean="0" sz="1200" spc="3">
                <a:latin typeface="Cambria"/>
                <a:cs typeface="Cambria"/>
              </a:rPr>
              <a:t> </a:t>
            </a:r>
            <a:r>
              <a:rPr dirty="0" smtClean="0" sz="1200" spc="3">
                <a:latin typeface="Cambria"/>
                <a:cs typeface="Cambria"/>
              </a:rPr>
              <a:t>c</a:t>
            </a:r>
            <a:r>
              <a:rPr dirty="0" smtClean="0" sz="1200" spc="3">
                <a:latin typeface="Cambria"/>
                <a:cs typeface="Cambria"/>
              </a:rPr>
              <a:t>r</a:t>
            </a:r>
            <a:r>
              <a:rPr dirty="0" smtClean="0" sz="1200" spc="3">
                <a:latin typeface="Cambria"/>
                <a:cs typeface="Cambria"/>
              </a:rPr>
              <a:t>ust.</a:t>
            </a:r>
            <a:r>
              <a:rPr dirty="0" smtClean="0" sz="1200" spc="3">
                <a:latin typeface="Cambria"/>
                <a:cs typeface="Cambria"/>
              </a:rPr>
              <a:t> </a:t>
            </a:r>
            <a:r>
              <a:rPr dirty="0" smtClean="0" sz="1200" spc="3">
                <a:latin typeface="Cambria"/>
                <a:cs typeface="Cambria"/>
              </a:rPr>
              <a:t> </a:t>
            </a:r>
            <a:r>
              <a:rPr dirty="0" smtClean="0" sz="1200" spc="3">
                <a:latin typeface="Cambria"/>
                <a:cs typeface="Cambria"/>
              </a:rPr>
              <a:t>A</a:t>
            </a:r>
            <a:r>
              <a:rPr dirty="0" smtClean="0" sz="1200" spc="3">
                <a:latin typeface="Cambria"/>
                <a:cs typeface="Cambria"/>
              </a:rPr>
              <a:t>bout</a:t>
            </a:r>
            <a:r>
              <a:rPr dirty="0" smtClean="0" sz="1200" spc="3">
                <a:latin typeface="Cambria"/>
                <a:cs typeface="Cambria"/>
              </a:rPr>
              <a:t> </a:t>
            </a:r>
            <a:r>
              <a:rPr dirty="0" smtClean="0" sz="1200" spc="3">
                <a:latin typeface="Cambria"/>
                <a:cs typeface="Cambria"/>
              </a:rPr>
              <a:t> </a:t>
            </a:r>
            <a:r>
              <a:rPr dirty="0" smtClean="0" sz="1200" spc="3">
                <a:latin typeface="Cambria"/>
                <a:cs typeface="Cambria"/>
              </a:rPr>
              <a:t>8</a:t>
            </a:r>
            <a:r>
              <a:rPr dirty="0" smtClean="0" sz="1200" spc="3">
                <a:latin typeface="Cambria"/>
                <a:cs typeface="Cambria"/>
              </a:rPr>
              <a:t>%</a:t>
            </a:r>
            <a:r>
              <a:rPr dirty="0" smtClean="0" sz="1200" spc="3">
                <a:latin typeface="Cambria"/>
                <a:cs typeface="Cambria"/>
              </a:rPr>
              <a:t> </a:t>
            </a:r>
            <a:r>
              <a:rPr dirty="0" smtClean="0" sz="1200" spc="3">
                <a:latin typeface="Cambria"/>
                <a:cs typeface="Cambria"/>
              </a:rPr>
              <a:t> </a:t>
            </a:r>
            <a:r>
              <a:rPr dirty="0" smtClean="0" sz="1200" spc="3">
                <a:latin typeface="Cambria"/>
                <a:cs typeface="Cambria"/>
              </a:rPr>
              <a:t>of</a:t>
            </a:r>
            <a:r>
              <a:rPr dirty="0" smtClean="0" sz="1200" spc="3">
                <a:latin typeface="Cambria"/>
                <a:cs typeface="Cambria"/>
              </a:rPr>
              <a:t> </a:t>
            </a:r>
            <a:r>
              <a:rPr dirty="0" smtClean="0" sz="1200" spc="3">
                <a:latin typeface="Cambria"/>
                <a:cs typeface="Cambria"/>
              </a:rPr>
              <a:t> </a:t>
            </a:r>
            <a:r>
              <a:rPr dirty="0" smtClean="0" sz="1200" spc="3">
                <a:latin typeface="Cambria"/>
                <a:cs typeface="Cambria"/>
              </a:rPr>
              <a:t>the</a:t>
            </a:r>
            <a:r>
              <a:rPr dirty="0" smtClean="0" sz="1200" spc="3">
                <a:latin typeface="Cambria"/>
                <a:cs typeface="Cambria"/>
              </a:rPr>
              <a:t> </a:t>
            </a:r>
            <a:r>
              <a:rPr dirty="0" smtClean="0" sz="1200" spc="3">
                <a:latin typeface="Cambria"/>
                <a:cs typeface="Cambria"/>
              </a:rPr>
              <a:t> </a:t>
            </a:r>
            <a:r>
              <a:rPr dirty="0" smtClean="0" sz="1200" spc="3">
                <a:latin typeface="Cambria"/>
                <a:cs typeface="Cambria"/>
              </a:rPr>
              <a:t>c</a:t>
            </a:r>
            <a:r>
              <a:rPr dirty="0" smtClean="0" sz="1200" spc="3">
                <a:latin typeface="Cambria"/>
                <a:cs typeface="Cambria"/>
              </a:rPr>
              <a:t>r</a:t>
            </a:r>
            <a:r>
              <a:rPr dirty="0" smtClean="0" sz="1200" spc="3">
                <a:latin typeface="Cambria"/>
                <a:cs typeface="Cambria"/>
              </a:rPr>
              <a:t>ust</a:t>
            </a:r>
            <a:r>
              <a:rPr dirty="0" smtClean="0" sz="1200" spc="3">
                <a:latin typeface="Cambria"/>
                <a:cs typeface="Cambria"/>
              </a:rPr>
              <a:t> </a:t>
            </a:r>
            <a:r>
              <a:rPr dirty="0" smtClean="0" sz="1200" spc="3">
                <a:latin typeface="Cambria"/>
                <a:cs typeface="Cambria"/>
              </a:rPr>
              <a:t> </a:t>
            </a:r>
            <a:r>
              <a:rPr dirty="0" smtClean="0" sz="1200" spc="3">
                <a:latin typeface="Cambria"/>
                <a:cs typeface="Cambria"/>
              </a:rPr>
              <a:t>is</a:t>
            </a:r>
            <a:r>
              <a:rPr dirty="0" smtClean="0" sz="1200" spc="3">
                <a:latin typeface="Cambria"/>
                <a:cs typeface="Cambria"/>
              </a:rPr>
              <a:t> </a:t>
            </a:r>
            <a:r>
              <a:rPr dirty="0" smtClean="0" sz="1200" spc="3">
                <a:latin typeface="Cambria"/>
                <a:cs typeface="Cambria"/>
              </a:rPr>
              <a:t> </a:t>
            </a:r>
            <a:r>
              <a:rPr dirty="0" smtClean="0" sz="1200" spc="3">
                <a:latin typeface="Cambria"/>
                <a:cs typeface="Cambria"/>
              </a:rPr>
              <a:t>alu</a:t>
            </a:r>
            <a:r>
              <a:rPr dirty="0" smtClean="0" sz="1200" spc="3">
                <a:latin typeface="Cambria"/>
                <a:cs typeface="Cambria"/>
              </a:rPr>
              <a:t>m</a:t>
            </a:r>
            <a:r>
              <a:rPr dirty="0" smtClean="0" sz="1200" spc="3">
                <a:latin typeface="Cambria"/>
                <a:cs typeface="Cambria"/>
              </a:rPr>
              <a:t>i</a:t>
            </a:r>
            <a:r>
              <a:rPr dirty="0" smtClean="0" sz="1200" spc="3">
                <a:latin typeface="Cambria"/>
                <a:cs typeface="Cambria"/>
              </a:rPr>
              <a:t>n</a:t>
            </a:r>
            <a:r>
              <a:rPr dirty="0" smtClean="0" sz="1200" spc="3">
                <a:latin typeface="Cambria"/>
                <a:cs typeface="Cambria"/>
              </a:rPr>
              <a:t>ium,</a:t>
            </a:r>
            <a:r>
              <a:rPr dirty="0" smtClean="0" sz="1200" spc="3">
                <a:latin typeface="Cambria"/>
                <a:cs typeface="Cambria"/>
              </a:rPr>
              <a:t> </a:t>
            </a:r>
            <a:r>
              <a:rPr dirty="0" smtClean="0" sz="1200" spc="3">
                <a:latin typeface="Cambria"/>
                <a:cs typeface="Cambria"/>
              </a:rPr>
              <a:t> </a:t>
            </a:r>
            <a:r>
              <a:rPr dirty="0" smtClean="0" sz="1200" spc="3">
                <a:latin typeface="Cambria"/>
                <a:cs typeface="Cambria"/>
              </a:rPr>
              <a:t>not</a:t>
            </a:r>
            <a:r>
              <a:rPr dirty="0" smtClean="0" sz="1200" spc="3">
                <a:latin typeface="Cambria"/>
                <a:cs typeface="Cambria"/>
              </a:rPr>
              <a:t> </a:t>
            </a:r>
            <a:r>
              <a:rPr dirty="0" smtClean="0" sz="1200" spc="3">
                <a:latin typeface="Cambria"/>
                <a:cs typeface="Cambria"/>
              </a:rPr>
              <a:t> </a:t>
            </a:r>
            <a:r>
              <a:rPr dirty="0" smtClean="0" sz="1200" spc="3">
                <a:latin typeface="Cambria"/>
                <a:cs typeface="Cambria"/>
              </a:rPr>
              <a:t>the</a:t>
            </a:r>
            <a:r>
              <a:rPr dirty="0" smtClean="0" sz="1200" spc="3">
                <a:latin typeface="Cambria"/>
                <a:cs typeface="Cambria"/>
              </a:rPr>
              <a:t> </a:t>
            </a:r>
            <a:r>
              <a:rPr dirty="0" smtClean="0" sz="1200" spc="3">
                <a:latin typeface="Cambria"/>
                <a:cs typeface="Cambria"/>
              </a:rPr>
              <a:t> </a:t>
            </a:r>
            <a:r>
              <a:rPr dirty="0" smtClean="0" sz="1200" spc="3">
                <a:latin typeface="Cambria"/>
                <a:cs typeface="Cambria"/>
              </a:rPr>
              <a:t>met</a:t>
            </a:r>
            <a:r>
              <a:rPr dirty="0" smtClean="0" sz="1200" spc="3">
                <a:latin typeface="Cambria"/>
                <a:cs typeface="Cambria"/>
              </a:rPr>
              <a:t>a</a:t>
            </a:r>
            <a:r>
              <a:rPr dirty="0" smtClean="0" sz="1200" spc="3">
                <a:latin typeface="Cambria"/>
                <a:cs typeface="Cambria"/>
              </a:rPr>
              <a:t>l</a:t>
            </a:r>
            <a:r>
              <a:rPr dirty="0" smtClean="0" sz="1200" spc="3">
                <a:latin typeface="Cambria"/>
                <a:cs typeface="Cambria"/>
              </a:rPr>
              <a:t> </a:t>
            </a:r>
            <a:r>
              <a:rPr dirty="0" smtClean="0" sz="1200" spc="3">
                <a:latin typeface="Cambria"/>
                <a:cs typeface="Cambria"/>
              </a:rPr>
              <a:t> </a:t>
            </a:r>
            <a:r>
              <a:rPr dirty="0" smtClean="0" sz="1200" spc="3">
                <a:latin typeface="Cambria"/>
                <a:cs typeface="Cambria"/>
              </a:rPr>
              <a:t>i</a:t>
            </a:r>
            <a:r>
              <a:rPr dirty="0" smtClean="0" sz="1200" spc="3">
                <a:latin typeface="Cambria"/>
                <a:cs typeface="Cambria"/>
              </a:rPr>
              <a:t>t</a:t>
            </a:r>
            <a:r>
              <a:rPr dirty="0" smtClean="0" sz="1200" spc="3">
                <a:latin typeface="Cambria"/>
                <a:cs typeface="Cambria"/>
              </a:rPr>
              <a:t>self</a:t>
            </a:r>
            <a:endParaRPr sz="1200">
              <a:latin typeface="Cambria"/>
              <a:cs typeface="Cambria"/>
            </a:endParaRPr>
          </a:p>
          <a:p>
            <a:pPr marL="12700" marR="22860">
              <a:lnSpc>
                <a:spcPct val="97696"/>
              </a:lnSpc>
              <a:spcBef>
                <a:spcPts val="638"/>
              </a:spcBef>
            </a:pPr>
            <a:r>
              <a:rPr dirty="0" smtClean="0" sz="1200" spc="0">
                <a:latin typeface="Cambria"/>
                <a:cs typeface="Cambria"/>
              </a:rPr>
              <a:t>co</a:t>
            </a:r>
            <a:r>
              <a:rPr dirty="0" smtClean="0" sz="1200" spc="0">
                <a:latin typeface="Cambria"/>
                <a:cs typeface="Cambria"/>
              </a:rPr>
              <a:t>m</a:t>
            </a:r>
            <a:r>
              <a:rPr dirty="0" smtClean="0" sz="1200" spc="0">
                <a:latin typeface="Cambria"/>
                <a:cs typeface="Cambria"/>
              </a:rPr>
              <a:t>bi</a:t>
            </a:r>
            <a:r>
              <a:rPr dirty="0" smtClean="0" sz="1200" spc="0">
                <a:latin typeface="Cambria"/>
                <a:cs typeface="Cambria"/>
              </a:rPr>
              <a:t>n</a:t>
            </a:r>
            <a:r>
              <a:rPr dirty="0" smtClean="0" sz="1200" spc="0">
                <a:latin typeface="Cambria"/>
                <a:cs typeface="Cambria"/>
              </a:rPr>
              <a:t>ed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w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t</a:t>
            </a:r>
            <a:r>
              <a:rPr dirty="0" smtClean="0" sz="1200" spc="0">
                <a:latin typeface="Cambria"/>
                <a:cs typeface="Cambria"/>
              </a:rPr>
              <a:t>h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ot</a:t>
            </a:r>
            <a:r>
              <a:rPr dirty="0" smtClean="0" sz="1200" spc="0">
                <a:latin typeface="Cambria"/>
                <a:cs typeface="Cambria"/>
              </a:rPr>
              <a:t>h</a:t>
            </a:r>
            <a:r>
              <a:rPr dirty="0" smtClean="0" sz="1200" spc="0">
                <a:latin typeface="Cambria"/>
                <a:cs typeface="Cambria"/>
              </a:rPr>
              <a:t>er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elements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s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n</a:t>
            </a: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tu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al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min</a:t>
            </a:r>
            <a:r>
              <a:rPr dirty="0" smtClean="0" sz="1200" spc="0">
                <a:latin typeface="Cambria"/>
                <a:cs typeface="Cambria"/>
              </a:rPr>
              <a:t>e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als,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such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as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b</a:t>
            </a:r>
            <a:r>
              <a:rPr dirty="0" smtClean="0" sz="1200" spc="0">
                <a:latin typeface="Cambria"/>
                <a:cs typeface="Cambria"/>
              </a:rPr>
              <a:t>au</a:t>
            </a:r>
            <a:r>
              <a:rPr dirty="0" smtClean="0" sz="1200" spc="0">
                <a:latin typeface="Cambria"/>
                <a:cs typeface="Cambria"/>
              </a:rPr>
              <a:t>x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t</a:t>
            </a:r>
            <a:r>
              <a:rPr dirty="0" smtClean="0" sz="1200" spc="0">
                <a:latin typeface="Cambria"/>
                <a:cs typeface="Cambria"/>
              </a:rPr>
              <a:t>e.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395567" y="1634922"/>
            <a:ext cx="267658" cy="177800"/>
          </a:xfrm>
          <a:prstGeom prst="rect">
            <a:avLst/>
          </a:prstGeom>
        </p:spPr>
        <p:txBody>
          <a:bodyPr wrap="square" lIns="0" tIns="8509" rIns="0" bIns="0" rtlCol="0">
            <a:noAutofit/>
          </a:bodyPr>
          <a:lstStyle/>
          <a:p>
            <a:pPr marL="12700">
              <a:lnSpc>
                <a:spcPts val="1340"/>
              </a:lnSpc>
            </a:pPr>
            <a:r>
              <a:rPr dirty="0" smtClean="0" sz="1200">
                <a:latin typeface="Cambria"/>
                <a:cs typeface="Cambria"/>
              </a:rPr>
              <a:t>but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30604" y="2349678"/>
            <a:ext cx="2481964" cy="177800"/>
          </a:xfrm>
          <a:prstGeom prst="rect">
            <a:avLst/>
          </a:prstGeom>
        </p:spPr>
        <p:txBody>
          <a:bodyPr wrap="square" lIns="0" tIns="8509" rIns="0" bIns="0" rtlCol="0">
            <a:noAutofit/>
          </a:bodyPr>
          <a:lstStyle/>
          <a:p>
            <a:pPr marL="12700">
              <a:lnSpc>
                <a:spcPts val="1340"/>
              </a:lnSpc>
            </a:pPr>
            <a:r>
              <a:rPr dirty="0" smtClean="0" sz="1200" spc="0" b="1">
                <a:latin typeface="Cambria"/>
                <a:cs typeface="Cambria"/>
              </a:rPr>
              <a:t>M</a:t>
            </a:r>
            <a:r>
              <a:rPr dirty="0" smtClean="0" sz="1200" spc="0" b="1">
                <a:latin typeface="Cambria"/>
                <a:cs typeface="Cambria"/>
              </a:rPr>
              <a:t>AIN</a:t>
            </a:r>
            <a:r>
              <a:rPr dirty="0" smtClean="0" sz="1200" spc="0" b="1">
                <a:latin typeface="Cambria"/>
                <a:cs typeface="Cambria"/>
              </a:rPr>
              <a:t> </a:t>
            </a:r>
            <a:r>
              <a:rPr dirty="0" smtClean="0" sz="1200" spc="0" b="1">
                <a:latin typeface="Cambria"/>
                <a:cs typeface="Cambria"/>
              </a:rPr>
              <a:t>P</a:t>
            </a:r>
            <a:r>
              <a:rPr dirty="0" smtClean="0" sz="1200" spc="0" b="1">
                <a:latin typeface="Cambria"/>
                <a:cs typeface="Cambria"/>
              </a:rPr>
              <a:t>RO</a:t>
            </a:r>
            <a:r>
              <a:rPr dirty="0" smtClean="0" sz="1200" spc="0" b="1">
                <a:latin typeface="Cambria"/>
                <a:cs typeface="Cambria"/>
              </a:rPr>
              <a:t>P</a:t>
            </a:r>
            <a:r>
              <a:rPr dirty="0" smtClean="0" sz="1200" spc="0" b="1">
                <a:latin typeface="Cambria"/>
                <a:cs typeface="Cambria"/>
              </a:rPr>
              <a:t>ERTI</a:t>
            </a:r>
            <a:r>
              <a:rPr dirty="0" smtClean="0" sz="1200" spc="0" b="1">
                <a:latin typeface="Cambria"/>
                <a:cs typeface="Cambria"/>
              </a:rPr>
              <a:t>E</a:t>
            </a:r>
            <a:r>
              <a:rPr dirty="0" smtClean="0" sz="1200" spc="0" b="1">
                <a:latin typeface="Cambria"/>
                <a:cs typeface="Cambria"/>
              </a:rPr>
              <a:t>S</a:t>
            </a:r>
            <a:r>
              <a:rPr dirty="0" smtClean="0" sz="1200" spc="0" b="1">
                <a:latin typeface="Cambria"/>
                <a:cs typeface="Cambria"/>
              </a:rPr>
              <a:t> </a:t>
            </a:r>
            <a:r>
              <a:rPr dirty="0" smtClean="0" sz="1200" spc="0" b="1">
                <a:latin typeface="Cambria"/>
                <a:cs typeface="Cambria"/>
              </a:rPr>
              <a:t>O</a:t>
            </a:r>
            <a:r>
              <a:rPr dirty="0" smtClean="0" sz="1200" spc="0" b="1">
                <a:latin typeface="Cambria"/>
                <a:cs typeface="Cambria"/>
              </a:rPr>
              <a:t>F</a:t>
            </a:r>
            <a:r>
              <a:rPr dirty="0" smtClean="0" sz="1200" spc="0" b="1">
                <a:latin typeface="Cambria"/>
                <a:cs typeface="Cambria"/>
              </a:rPr>
              <a:t> </a:t>
            </a:r>
            <a:r>
              <a:rPr dirty="0" smtClean="0" sz="1200" spc="0" b="1">
                <a:latin typeface="Cambria"/>
                <a:cs typeface="Cambria"/>
              </a:rPr>
              <a:t>A</a:t>
            </a:r>
            <a:r>
              <a:rPr dirty="0" smtClean="0" sz="1200" spc="0" b="1">
                <a:latin typeface="Cambria"/>
                <a:cs typeface="Cambria"/>
              </a:rPr>
              <a:t>LU</a:t>
            </a:r>
            <a:r>
              <a:rPr dirty="0" smtClean="0" sz="1200" spc="0" b="1">
                <a:latin typeface="Cambria"/>
                <a:cs typeface="Cambria"/>
              </a:rPr>
              <a:t>M</a:t>
            </a:r>
            <a:r>
              <a:rPr dirty="0" smtClean="0" sz="1200" spc="0" b="1">
                <a:latin typeface="Cambria"/>
                <a:cs typeface="Cambria"/>
              </a:rPr>
              <a:t>INI</a:t>
            </a:r>
            <a:r>
              <a:rPr dirty="0" smtClean="0" sz="1200" spc="0" b="1">
                <a:latin typeface="Cambria"/>
                <a:cs typeface="Cambria"/>
              </a:rPr>
              <a:t>U</a:t>
            </a:r>
            <a:r>
              <a:rPr dirty="0" smtClean="0" sz="1200" spc="0" b="1">
                <a:latin typeface="Cambria"/>
                <a:cs typeface="Cambria"/>
              </a:rPr>
              <a:t>M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30604" y="2706294"/>
            <a:ext cx="5179948" cy="2054225"/>
          </a:xfrm>
          <a:prstGeom prst="rect">
            <a:avLst/>
          </a:prstGeom>
        </p:spPr>
        <p:txBody>
          <a:bodyPr wrap="square" lIns="0" tIns="8509" rIns="0" bIns="0" rtlCol="0">
            <a:noAutofit/>
          </a:bodyPr>
          <a:lstStyle/>
          <a:p>
            <a:pPr marL="12700" marR="14100">
              <a:lnSpc>
                <a:spcPts val="1340"/>
              </a:lnSpc>
            </a:pPr>
            <a:r>
              <a:rPr dirty="0" smtClean="0" sz="1200" spc="0">
                <a:latin typeface="Cambria"/>
                <a:cs typeface="Cambria"/>
              </a:rPr>
              <a:t>1</a:t>
            </a:r>
            <a:r>
              <a:rPr dirty="0" smtClean="0" sz="1200" spc="0">
                <a:latin typeface="Cambria"/>
                <a:cs typeface="Cambria"/>
              </a:rPr>
              <a:t>.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n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excellent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con</a:t>
            </a:r>
            <a:r>
              <a:rPr dirty="0" smtClean="0" sz="1200" spc="0">
                <a:latin typeface="Cambria"/>
                <a:cs typeface="Cambria"/>
              </a:rPr>
              <a:t>d</a:t>
            </a:r>
            <a:r>
              <a:rPr dirty="0" smtClean="0" sz="1200" spc="0">
                <a:latin typeface="Cambria"/>
                <a:cs typeface="Cambria"/>
              </a:rPr>
              <a:t>u</a:t>
            </a:r>
            <a:r>
              <a:rPr dirty="0" smtClean="0" sz="1200" spc="0">
                <a:latin typeface="Cambria"/>
                <a:cs typeface="Cambria"/>
              </a:rPr>
              <a:t>c</a:t>
            </a:r>
            <a:r>
              <a:rPr dirty="0" smtClean="0" sz="1200" spc="0">
                <a:latin typeface="Cambria"/>
                <a:cs typeface="Cambria"/>
              </a:rPr>
              <a:t>tor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of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heat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n</a:t>
            </a:r>
            <a:r>
              <a:rPr dirty="0" smtClean="0" sz="1200" spc="0">
                <a:latin typeface="Cambria"/>
                <a:cs typeface="Cambria"/>
              </a:rPr>
              <a:t>d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e</a:t>
            </a:r>
            <a:r>
              <a:rPr dirty="0" smtClean="0" sz="1200" spc="0">
                <a:latin typeface="Cambria"/>
                <a:cs typeface="Cambria"/>
              </a:rPr>
              <a:t>l</a:t>
            </a:r>
            <a:r>
              <a:rPr dirty="0" smtClean="0" sz="1200" spc="0">
                <a:latin typeface="Cambria"/>
                <a:cs typeface="Cambria"/>
              </a:rPr>
              <a:t>ect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ic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ty.</a:t>
            </a:r>
            <a:endParaRPr sz="1200">
              <a:latin typeface="Cambria"/>
              <a:cs typeface="Cambria"/>
            </a:endParaRPr>
          </a:p>
          <a:p>
            <a:pPr marL="12700" marR="14100">
              <a:lnSpc>
                <a:spcPct val="97696"/>
              </a:lnSpc>
              <a:spcBef>
                <a:spcPts val="641"/>
              </a:spcBef>
            </a:pPr>
            <a:r>
              <a:rPr dirty="0" smtClean="0" sz="1200">
                <a:latin typeface="Cambria"/>
                <a:cs typeface="Cambria"/>
              </a:rPr>
              <a:t>2</a:t>
            </a:r>
            <a:r>
              <a:rPr dirty="0" smtClean="0" sz="1200">
                <a:latin typeface="Cambria"/>
                <a:cs typeface="Cambria"/>
              </a:rPr>
              <a:t>.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A</a:t>
            </a:r>
            <a:r>
              <a:rPr dirty="0" smtClean="0" sz="1200">
                <a:latin typeface="Cambria"/>
                <a:cs typeface="Cambria"/>
              </a:rPr>
              <a:t>lu</a:t>
            </a:r>
            <a:r>
              <a:rPr dirty="0" smtClean="0" sz="1200">
                <a:latin typeface="Cambria"/>
                <a:cs typeface="Cambria"/>
              </a:rPr>
              <a:t>m</a:t>
            </a:r>
            <a:r>
              <a:rPr dirty="0" smtClean="0" sz="1200">
                <a:latin typeface="Cambria"/>
                <a:cs typeface="Cambria"/>
              </a:rPr>
              <a:t>i</a:t>
            </a:r>
            <a:r>
              <a:rPr dirty="0" smtClean="0" sz="1200">
                <a:latin typeface="Cambria"/>
                <a:cs typeface="Cambria"/>
              </a:rPr>
              <a:t>n</a:t>
            </a:r>
            <a:r>
              <a:rPr dirty="0" smtClean="0" sz="1200">
                <a:latin typeface="Cambria"/>
                <a:cs typeface="Cambria"/>
              </a:rPr>
              <a:t>ium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d</a:t>
            </a:r>
            <a:r>
              <a:rPr dirty="0" smtClean="0" sz="1200">
                <a:latin typeface="Cambria"/>
                <a:cs typeface="Cambria"/>
              </a:rPr>
              <a:t>oes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not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r</a:t>
            </a:r>
            <a:r>
              <a:rPr dirty="0" smtClean="0" sz="1200">
                <a:latin typeface="Cambria"/>
                <a:cs typeface="Cambria"/>
              </a:rPr>
              <a:t>ust,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it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r</a:t>
            </a:r>
            <a:r>
              <a:rPr dirty="0" smtClean="0" sz="1200">
                <a:latin typeface="Cambria"/>
                <a:cs typeface="Cambria"/>
              </a:rPr>
              <a:t>es</a:t>
            </a:r>
            <a:r>
              <a:rPr dirty="0" smtClean="0" sz="1200">
                <a:latin typeface="Cambria"/>
                <a:cs typeface="Cambria"/>
              </a:rPr>
              <a:t>i</a:t>
            </a:r>
            <a:r>
              <a:rPr dirty="0" smtClean="0" sz="1200">
                <a:latin typeface="Cambria"/>
                <a:cs typeface="Cambria"/>
              </a:rPr>
              <a:t>sts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co</a:t>
            </a:r>
            <a:r>
              <a:rPr dirty="0" smtClean="0" sz="1200">
                <a:latin typeface="Cambria"/>
                <a:cs typeface="Cambria"/>
              </a:rPr>
              <a:t>r</a:t>
            </a:r>
            <a:r>
              <a:rPr dirty="0" smtClean="0" sz="1200">
                <a:latin typeface="Cambria"/>
                <a:cs typeface="Cambria"/>
              </a:rPr>
              <a:t>r</a:t>
            </a:r>
            <a:r>
              <a:rPr dirty="0" smtClean="0" sz="1200">
                <a:latin typeface="Cambria"/>
                <a:cs typeface="Cambria"/>
              </a:rPr>
              <a:t>osion.</a:t>
            </a:r>
            <a:endParaRPr sz="1200">
              <a:latin typeface="Cambria"/>
              <a:cs typeface="Cambria"/>
            </a:endParaRPr>
          </a:p>
          <a:p>
            <a:pPr marL="12700" marR="14100">
              <a:lnSpc>
                <a:spcPct val="97696"/>
              </a:lnSpc>
              <a:spcBef>
                <a:spcPts val="693"/>
              </a:spcBef>
            </a:pPr>
            <a:r>
              <a:rPr dirty="0" smtClean="0" sz="1200" spc="0">
                <a:latin typeface="Cambria"/>
                <a:cs typeface="Cambria"/>
              </a:rPr>
              <a:t>4</a:t>
            </a:r>
            <a:r>
              <a:rPr dirty="0" smtClean="0" sz="1200" spc="0">
                <a:latin typeface="Cambria"/>
                <a:cs typeface="Cambria"/>
              </a:rPr>
              <a:t>.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L</a:t>
            </a:r>
            <a:r>
              <a:rPr dirty="0" smtClean="0" sz="1200" spc="0">
                <a:latin typeface="Cambria"/>
                <a:cs typeface="Cambria"/>
              </a:rPr>
              <a:t>ow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d</a:t>
            </a:r>
            <a:r>
              <a:rPr dirty="0" smtClean="0" sz="1200" spc="0">
                <a:latin typeface="Cambria"/>
                <a:cs typeface="Cambria"/>
              </a:rPr>
              <a:t>e</a:t>
            </a:r>
            <a:r>
              <a:rPr dirty="0" smtClean="0" sz="1200" spc="0">
                <a:latin typeface="Cambria"/>
                <a:cs typeface="Cambria"/>
              </a:rPr>
              <a:t>n</a:t>
            </a:r>
            <a:r>
              <a:rPr dirty="0" smtClean="0" sz="1200" spc="0">
                <a:latin typeface="Cambria"/>
                <a:cs typeface="Cambria"/>
              </a:rPr>
              <a:t>si</a:t>
            </a:r>
            <a:r>
              <a:rPr dirty="0" smtClean="0" sz="1200" spc="0">
                <a:latin typeface="Cambria"/>
                <a:cs typeface="Cambria"/>
              </a:rPr>
              <a:t>t</a:t>
            </a:r>
            <a:r>
              <a:rPr dirty="0" smtClean="0" sz="1200" spc="0">
                <a:latin typeface="Cambria"/>
                <a:cs typeface="Cambria"/>
              </a:rPr>
              <a:t>y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co</a:t>
            </a:r>
            <a:r>
              <a:rPr dirty="0" smtClean="0" sz="1200" spc="0">
                <a:latin typeface="Cambria"/>
                <a:cs typeface="Cambria"/>
              </a:rPr>
              <a:t>m</a:t>
            </a:r>
            <a:r>
              <a:rPr dirty="0" smtClean="0" sz="1200" spc="0">
                <a:latin typeface="Cambria"/>
                <a:cs typeface="Cambria"/>
              </a:rPr>
              <a:t>p</a:t>
            </a:r>
            <a:r>
              <a:rPr dirty="0" smtClean="0" sz="1200" spc="0">
                <a:latin typeface="Cambria"/>
                <a:cs typeface="Cambria"/>
              </a:rPr>
              <a:t>ared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w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t</a:t>
            </a:r>
            <a:r>
              <a:rPr dirty="0" smtClean="0" sz="1200" spc="0">
                <a:latin typeface="Cambria"/>
                <a:cs typeface="Cambria"/>
              </a:rPr>
              <a:t>h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ot</a:t>
            </a:r>
            <a:r>
              <a:rPr dirty="0" smtClean="0" sz="1200" spc="0">
                <a:latin typeface="Cambria"/>
                <a:cs typeface="Cambria"/>
              </a:rPr>
              <a:t>h</a:t>
            </a:r>
            <a:r>
              <a:rPr dirty="0" smtClean="0" sz="1200" spc="0">
                <a:latin typeface="Cambria"/>
                <a:cs typeface="Cambria"/>
              </a:rPr>
              <a:t>er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c</a:t>
            </a:r>
            <a:r>
              <a:rPr dirty="0" smtClean="0" sz="1200" spc="0">
                <a:latin typeface="Cambria"/>
                <a:cs typeface="Cambria"/>
              </a:rPr>
              <a:t>o</a:t>
            </a:r>
            <a:r>
              <a:rPr dirty="0" smtClean="0" sz="1200" spc="0">
                <a:latin typeface="Cambria"/>
                <a:cs typeface="Cambria"/>
              </a:rPr>
              <a:t>m</a:t>
            </a:r>
            <a:r>
              <a:rPr dirty="0" smtClean="0" sz="1200" spc="0">
                <a:latin typeface="Cambria"/>
                <a:cs typeface="Cambria"/>
              </a:rPr>
              <a:t>m</a:t>
            </a:r>
            <a:r>
              <a:rPr dirty="0" smtClean="0" sz="1200" spc="0">
                <a:latin typeface="Cambria"/>
                <a:cs typeface="Cambria"/>
              </a:rPr>
              <a:t>on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met</a:t>
            </a: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ls.</a:t>
            </a:r>
            <a:endParaRPr sz="1200">
              <a:latin typeface="Cambria"/>
              <a:cs typeface="Cambria"/>
            </a:endParaRPr>
          </a:p>
          <a:p>
            <a:pPr marL="12700" marR="14100">
              <a:lnSpc>
                <a:spcPct val="97696"/>
              </a:lnSpc>
              <a:spcBef>
                <a:spcPts val="705"/>
              </a:spcBef>
            </a:pPr>
            <a:r>
              <a:rPr dirty="0" smtClean="0" sz="1200" spc="0">
                <a:latin typeface="Cambria"/>
                <a:cs typeface="Cambria"/>
              </a:rPr>
              <a:t>5</a:t>
            </a:r>
            <a:r>
              <a:rPr dirty="0" smtClean="0" sz="1200" spc="0">
                <a:latin typeface="Cambria"/>
                <a:cs typeface="Cambria"/>
              </a:rPr>
              <a:t>.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Good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eflector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o</a:t>
            </a:r>
            <a:r>
              <a:rPr dirty="0" smtClean="0" sz="1200" spc="0">
                <a:latin typeface="Cambria"/>
                <a:cs typeface="Cambria"/>
              </a:rPr>
              <a:t>f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he</a:t>
            </a: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t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nd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li</a:t>
            </a:r>
            <a:r>
              <a:rPr dirty="0" smtClean="0" sz="1200" spc="0">
                <a:latin typeface="Cambria"/>
                <a:cs typeface="Cambria"/>
              </a:rPr>
              <a:t>g</a:t>
            </a:r>
            <a:r>
              <a:rPr dirty="0" smtClean="0" sz="1200" spc="0">
                <a:latin typeface="Cambria"/>
                <a:cs typeface="Cambria"/>
              </a:rPr>
              <a:t>ht,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it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has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g</a:t>
            </a:r>
            <a:r>
              <a:rPr dirty="0" smtClean="0" sz="1200" spc="0">
                <a:latin typeface="Cambria"/>
                <a:cs typeface="Cambria"/>
              </a:rPr>
              <a:t>o</a:t>
            </a:r>
            <a:r>
              <a:rPr dirty="0" smtClean="0" sz="1200" spc="0">
                <a:latin typeface="Cambria"/>
                <a:cs typeface="Cambria"/>
              </a:rPr>
              <a:t>od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met</a:t>
            </a: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llic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l</a:t>
            </a:r>
            <a:r>
              <a:rPr dirty="0" smtClean="0" sz="1200" spc="0">
                <a:latin typeface="Cambria"/>
                <a:cs typeface="Cambria"/>
              </a:rPr>
              <a:t>u</a:t>
            </a:r>
            <a:r>
              <a:rPr dirty="0" smtClean="0" sz="1200" spc="0">
                <a:latin typeface="Cambria"/>
                <a:cs typeface="Cambria"/>
              </a:rPr>
              <a:t>stre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(</a:t>
            </a:r>
            <a:r>
              <a:rPr dirty="0" smtClean="0" sz="1200" spc="0">
                <a:latin typeface="Cambria"/>
                <a:cs typeface="Cambria"/>
              </a:rPr>
              <a:t>s</a:t>
            </a:r>
            <a:r>
              <a:rPr dirty="0" smtClean="0" sz="1200" spc="0">
                <a:latin typeface="Cambria"/>
                <a:cs typeface="Cambria"/>
              </a:rPr>
              <a:t>u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f</a:t>
            </a:r>
            <a:r>
              <a:rPr dirty="0" smtClean="0" sz="1200" spc="0">
                <a:latin typeface="Cambria"/>
                <a:cs typeface="Cambria"/>
              </a:rPr>
              <a:t>ace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shin</a:t>
            </a:r>
            <a:r>
              <a:rPr dirty="0" smtClean="0" sz="1200" spc="0">
                <a:latin typeface="Cambria"/>
                <a:cs typeface="Cambria"/>
              </a:rPr>
              <a:t>e</a:t>
            </a:r>
            <a:r>
              <a:rPr dirty="0" smtClean="0" sz="1200" spc="0">
                <a:latin typeface="Cambria"/>
                <a:cs typeface="Cambria"/>
              </a:rPr>
              <a:t>).</a:t>
            </a:r>
            <a:endParaRPr sz="1200">
              <a:latin typeface="Cambria"/>
              <a:cs typeface="Cambria"/>
            </a:endParaRPr>
          </a:p>
          <a:p>
            <a:pPr marL="12700" marR="14100">
              <a:lnSpc>
                <a:spcPct val="97696"/>
              </a:lnSpc>
              <a:spcBef>
                <a:spcPts val="705"/>
              </a:spcBef>
            </a:pPr>
            <a:r>
              <a:rPr dirty="0" smtClean="0" sz="1200" spc="0">
                <a:latin typeface="Cambria"/>
                <a:cs typeface="Cambria"/>
              </a:rPr>
              <a:t>6</a:t>
            </a:r>
            <a:r>
              <a:rPr dirty="0" smtClean="0" sz="1200" spc="0">
                <a:latin typeface="Cambria"/>
                <a:cs typeface="Cambria"/>
              </a:rPr>
              <a:t>.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Nonma</a:t>
            </a:r>
            <a:r>
              <a:rPr dirty="0" smtClean="0" sz="1200" spc="0">
                <a:latin typeface="Cambria"/>
                <a:cs typeface="Cambria"/>
              </a:rPr>
              <a:t>g</a:t>
            </a:r>
            <a:r>
              <a:rPr dirty="0" smtClean="0" sz="1200" spc="0">
                <a:latin typeface="Cambria"/>
                <a:cs typeface="Cambria"/>
              </a:rPr>
              <a:t>n</a:t>
            </a:r>
            <a:r>
              <a:rPr dirty="0" smtClean="0" sz="1200" spc="0">
                <a:latin typeface="Cambria"/>
                <a:cs typeface="Cambria"/>
              </a:rPr>
              <a:t>e</a:t>
            </a:r>
            <a:r>
              <a:rPr dirty="0" smtClean="0" sz="1200" spc="0">
                <a:latin typeface="Cambria"/>
                <a:cs typeface="Cambria"/>
              </a:rPr>
              <a:t>t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c.</a:t>
            </a:r>
            <a:endParaRPr sz="1200">
              <a:latin typeface="Cambria"/>
              <a:cs typeface="Cambria"/>
            </a:endParaRPr>
          </a:p>
          <a:p>
            <a:pPr marL="12700" marR="14100">
              <a:lnSpc>
                <a:spcPct val="97696"/>
              </a:lnSpc>
              <a:spcBef>
                <a:spcPts val="705"/>
              </a:spcBef>
            </a:pPr>
            <a:r>
              <a:rPr dirty="0" smtClean="0" sz="1200">
                <a:latin typeface="Cambria"/>
                <a:cs typeface="Cambria"/>
              </a:rPr>
              <a:t>7</a:t>
            </a:r>
            <a:r>
              <a:rPr dirty="0" smtClean="0" sz="1200">
                <a:latin typeface="Cambria"/>
                <a:cs typeface="Cambria"/>
              </a:rPr>
              <a:t>.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C</a:t>
            </a:r>
            <a:r>
              <a:rPr dirty="0" smtClean="0" sz="1200">
                <a:latin typeface="Cambria"/>
                <a:cs typeface="Cambria"/>
              </a:rPr>
              <a:t>an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be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a</a:t>
            </a:r>
            <a:r>
              <a:rPr dirty="0" smtClean="0" sz="1200">
                <a:latin typeface="Cambria"/>
                <a:cs typeface="Cambria"/>
              </a:rPr>
              <a:t>llo</a:t>
            </a:r>
            <a:r>
              <a:rPr dirty="0" smtClean="0" sz="1200">
                <a:latin typeface="Cambria"/>
                <a:cs typeface="Cambria"/>
              </a:rPr>
              <a:t>y</a:t>
            </a:r>
            <a:r>
              <a:rPr dirty="0" smtClean="0" sz="1200">
                <a:latin typeface="Cambria"/>
                <a:cs typeface="Cambria"/>
              </a:rPr>
              <a:t>ed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to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f</a:t>
            </a:r>
            <a:r>
              <a:rPr dirty="0" smtClean="0" sz="1200">
                <a:latin typeface="Cambria"/>
                <a:cs typeface="Cambria"/>
              </a:rPr>
              <a:t>o</a:t>
            </a:r>
            <a:r>
              <a:rPr dirty="0" smtClean="0" sz="1200">
                <a:latin typeface="Cambria"/>
                <a:cs typeface="Cambria"/>
              </a:rPr>
              <a:t>r</a:t>
            </a:r>
            <a:r>
              <a:rPr dirty="0" smtClean="0" sz="1200">
                <a:latin typeface="Cambria"/>
                <a:cs typeface="Cambria"/>
              </a:rPr>
              <a:t>m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str</a:t>
            </a:r>
            <a:r>
              <a:rPr dirty="0" smtClean="0" sz="1200">
                <a:latin typeface="Cambria"/>
                <a:cs typeface="Cambria"/>
              </a:rPr>
              <a:t>o</a:t>
            </a:r>
            <a:r>
              <a:rPr dirty="0" smtClean="0" sz="1200">
                <a:latin typeface="Cambria"/>
                <a:cs typeface="Cambria"/>
              </a:rPr>
              <a:t>nger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or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ha</a:t>
            </a:r>
            <a:r>
              <a:rPr dirty="0" smtClean="0" sz="1200">
                <a:latin typeface="Cambria"/>
                <a:cs typeface="Cambria"/>
              </a:rPr>
              <a:t>r</a:t>
            </a:r>
            <a:r>
              <a:rPr dirty="0" smtClean="0" sz="1200">
                <a:latin typeface="Cambria"/>
                <a:cs typeface="Cambria"/>
              </a:rPr>
              <a:t>d</a:t>
            </a:r>
            <a:r>
              <a:rPr dirty="0" smtClean="0" sz="1200">
                <a:latin typeface="Cambria"/>
                <a:cs typeface="Cambria"/>
              </a:rPr>
              <a:t>er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a</a:t>
            </a:r>
            <a:r>
              <a:rPr dirty="0" smtClean="0" sz="1200">
                <a:latin typeface="Cambria"/>
                <a:cs typeface="Cambria"/>
              </a:rPr>
              <a:t>l</a:t>
            </a:r>
            <a:r>
              <a:rPr dirty="0" smtClean="0" sz="1200">
                <a:latin typeface="Cambria"/>
                <a:cs typeface="Cambria"/>
              </a:rPr>
              <a:t>lo</a:t>
            </a:r>
            <a:r>
              <a:rPr dirty="0" smtClean="0" sz="1200">
                <a:latin typeface="Cambria"/>
                <a:cs typeface="Cambria"/>
              </a:rPr>
              <a:t>y</a:t>
            </a:r>
            <a:r>
              <a:rPr dirty="0" smtClean="0" sz="1200">
                <a:latin typeface="Cambria"/>
                <a:cs typeface="Cambria"/>
              </a:rPr>
              <a:t>s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than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p</a:t>
            </a:r>
            <a:r>
              <a:rPr dirty="0" smtClean="0" sz="1200">
                <a:latin typeface="Cambria"/>
                <a:cs typeface="Cambria"/>
              </a:rPr>
              <a:t>u</a:t>
            </a:r>
            <a:r>
              <a:rPr dirty="0" smtClean="0" sz="1200">
                <a:latin typeface="Cambria"/>
                <a:cs typeface="Cambria"/>
              </a:rPr>
              <a:t>r</a:t>
            </a:r>
            <a:r>
              <a:rPr dirty="0" smtClean="0" sz="1200">
                <a:latin typeface="Cambria"/>
                <a:cs typeface="Cambria"/>
              </a:rPr>
              <a:t>e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a</a:t>
            </a:r>
            <a:r>
              <a:rPr dirty="0" smtClean="0" sz="1200">
                <a:latin typeface="Cambria"/>
                <a:cs typeface="Cambria"/>
              </a:rPr>
              <a:t>lu</a:t>
            </a:r>
            <a:r>
              <a:rPr dirty="0" smtClean="0" sz="1200">
                <a:latin typeface="Cambria"/>
                <a:cs typeface="Cambria"/>
              </a:rPr>
              <a:t>m</a:t>
            </a:r>
            <a:r>
              <a:rPr dirty="0" smtClean="0" sz="1200">
                <a:latin typeface="Cambria"/>
                <a:cs typeface="Cambria"/>
              </a:rPr>
              <a:t>i</a:t>
            </a:r>
            <a:r>
              <a:rPr dirty="0" smtClean="0" sz="1200">
                <a:latin typeface="Cambria"/>
                <a:cs typeface="Cambria"/>
              </a:rPr>
              <a:t>n</a:t>
            </a:r>
            <a:r>
              <a:rPr dirty="0" smtClean="0" sz="1200">
                <a:latin typeface="Cambria"/>
                <a:cs typeface="Cambria"/>
              </a:rPr>
              <a:t>ium.</a:t>
            </a:r>
            <a:endParaRPr sz="1200">
              <a:latin typeface="Cambria"/>
              <a:cs typeface="Cambria"/>
            </a:endParaRPr>
          </a:p>
          <a:p>
            <a:pPr marL="12700">
              <a:lnSpc>
                <a:spcPts val="2110"/>
              </a:lnSpc>
              <a:spcBef>
                <a:spcPts val="260"/>
              </a:spcBef>
            </a:pPr>
            <a:r>
              <a:rPr dirty="0" smtClean="0" sz="1200" spc="-4">
                <a:latin typeface="Cambria"/>
                <a:cs typeface="Cambria"/>
              </a:rPr>
              <a:t>8</a:t>
            </a:r>
            <a:r>
              <a:rPr dirty="0" smtClean="0" sz="1200" spc="0">
                <a:latin typeface="Cambria"/>
                <a:cs typeface="Cambria"/>
              </a:rPr>
              <a:t>.</a:t>
            </a:r>
            <a:r>
              <a:rPr dirty="0" smtClean="0" sz="1200" spc="4">
                <a:latin typeface="Cambria"/>
                <a:cs typeface="Cambria"/>
              </a:rPr>
              <a:t> </a:t>
            </a:r>
            <a:r>
              <a:rPr dirty="0" smtClean="0" sz="1200" spc="4">
                <a:latin typeface="Cambria"/>
                <a:cs typeface="Cambria"/>
              </a:rPr>
              <a:t>E</a:t>
            </a:r>
            <a:r>
              <a:rPr dirty="0" smtClean="0" sz="1200" spc="0">
                <a:latin typeface="Cambria"/>
                <a:cs typeface="Cambria"/>
              </a:rPr>
              <a:t>as</a:t>
            </a:r>
            <a:r>
              <a:rPr dirty="0" smtClean="0" sz="1200" spc="4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ly</a:t>
            </a:r>
            <a:r>
              <a:rPr dirty="0" smtClean="0" sz="1200" spc="-4">
                <a:latin typeface="Cambria"/>
                <a:cs typeface="Cambria"/>
              </a:rPr>
              <a:t> </a:t>
            </a:r>
            <a:r>
              <a:rPr dirty="0" smtClean="0" sz="1200" spc="-4">
                <a:latin typeface="Cambria"/>
                <a:cs typeface="Cambria"/>
              </a:rPr>
              <a:t>w</a:t>
            </a:r>
            <a:r>
              <a:rPr dirty="0" smtClean="0" sz="1200" spc="0">
                <a:latin typeface="Cambria"/>
                <a:cs typeface="Cambria"/>
              </a:rPr>
              <a:t>o</a:t>
            </a:r>
            <a:r>
              <a:rPr dirty="0" smtClean="0" sz="1200" spc="-4">
                <a:latin typeface="Cambria"/>
                <a:cs typeface="Cambria"/>
              </a:rPr>
              <a:t>r</a:t>
            </a:r>
            <a:r>
              <a:rPr dirty="0" smtClean="0" sz="1200" spc="-4">
                <a:latin typeface="Cambria"/>
                <a:cs typeface="Cambria"/>
              </a:rPr>
              <a:t>k</a:t>
            </a: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4">
                <a:latin typeface="Cambria"/>
                <a:cs typeface="Cambria"/>
              </a:rPr>
              <a:t>b</a:t>
            </a:r>
            <a:r>
              <a:rPr dirty="0" smtClean="0" sz="1200" spc="0">
                <a:latin typeface="Cambria"/>
                <a:cs typeface="Cambria"/>
              </a:rPr>
              <a:t>le.</a:t>
            </a:r>
            <a:r>
              <a:rPr dirty="0" smtClean="0" sz="1200" spc="4">
                <a:latin typeface="Cambria"/>
                <a:cs typeface="Cambria"/>
              </a:rPr>
              <a:t> </a:t>
            </a:r>
            <a:r>
              <a:rPr dirty="0" smtClean="0" sz="1200" spc="-4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t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can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4">
                <a:latin typeface="Cambria"/>
                <a:cs typeface="Cambria"/>
              </a:rPr>
              <a:t>b</a:t>
            </a:r>
            <a:r>
              <a:rPr dirty="0" smtClean="0" sz="1200" spc="0">
                <a:latin typeface="Cambria"/>
                <a:cs typeface="Cambria"/>
              </a:rPr>
              <a:t>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-4">
                <a:latin typeface="Cambria"/>
                <a:cs typeface="Cambria"/>
              </a:rPr>
              <a:t>o</a:t>
            </a:r>
            <a:r>
              <a:rPr dirty="0" smtClean="0" sz="1200" spc="0">
                <a:latin typeface="Cambria"/>
                <a:cs typeface="Cambria"/>
              </a:rPr>
              <a:t>lled</a:t>
            </a:r>
            <a:r>
              <a:rPr dirty="0" smtClean="0" sz="1200" spc="-4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4">
                <a:latin typeface="Cambria"/>
                <a:cs typeface="Cambria"/>
              </a:rPr>
              <a:t>n</a:t>
            </a:r>
            <a:r>
              <a:rPr dirty="0" smtClean="0" sz="1200" spc="0">
                <a:latin typeface="Cambria"/>
                <a:cs typeface="Cambria"/>
              </a:rPr>
              <a:t>to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she</a:t>
            </a:r>
            <a:r>
              <a:rPr dirty="0" smtClean="0" sz="1200" spc="4">
                <a:latin typeface="Cambria"/>
                <a:cs typeface="Cambria"/>
              </a:rPr>
              <a:t>e</a:t>
            </a:r>
            <a:r>
              <a:rPr dirty="0" smtClean="0" sz="1200" spc="0">
                <a:latin typeface="Cambria"/>
                <a:cs typeface="Cambria"/>
              </a:rPr>
              <a:t>ts,</a:t>
            </a:r>
            <a:r>
              <a:rPr dirty="0" smtClean="0" sz="1200" spc="4">
                <a:latin typeface="Cambria"/>
                <a:cs typeface="Cambria"/>
              </a:rPr>
              <a:t> </a:t>
            </a:r>
            <a:r>
              <a:rPr dirty="0" smtClean="0" sz="1200" spc="-14">
                <a:latin typeface="Cambria"/>
                <a:cs typeface="Cambria"/>
              </a:rPr>
              <a:t>f</a:t>
            </a:r>
            <a:r>
              <a:rPr dirty="0" smtClean="0" sz="1200" spc="0">
                <a:latin typeface="Cambria"/>
                <a:cs typeface="Cambria"/>
              </a:rPr>
              <a:t>oil,</a:t>
            </a:r>
            <a:r>
              <a:rPr dirty="0" smtClean="0" sz="1200" spc="19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4">
                <a:latin typeface="Cambria"/>
                <a:cs typeface="Cambria"/>
              </a:rPr>
              <a:t>n</a:t>
            </a:r>
            <a:r>
              <a:rPr dirty="0" smtClean="0" sz="1200" spc="0">
                <a:latin typeface="Cambria"/>
                <a:cs typeface="Cambria"/>
              </a:rPr>
              <a:t>d</a:t>
            </a:r>
            <a:r>
              <a:rPr dirty="0" smtClean="0" sz="1200" spc="-4">
                <a:latin typeface="Cambria"/>
                <a:cs typeface="Cambria"/>
              </a:rPr>
              <a:t> </a:t>
            </a:r>
            <a:r>
              <a:rPr dirty="0" smtClean="0" sz="1200" spc="-4">
                <a:latin typeface="Cambria"/>
                <a:cs typeface="Cambria"/>
              </a:rPr>
              <a:t>w</a:t>
            </a:r>
            <a:r>
              <a:rPr dirty="0" smtClean="0" sz="1200" spc="0">
                <a:latin typeface="Cambria"/>
                <a:cs typeface="Cambria"/>
              </a:rPr>
              <a:t>ire;</a:t>
            </a:r>
            <a:r>
              <a:rPr dirty="0" smtClean="0" sz="1200" spc="-4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cast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or</a:t>
            </a:r>
            <a:r>
              <a:rPr dirty="0" smtClean="0" sz="1200" spc="-4">
                <a:latin typeface="Cambria"/>
                <a:cs typeface="Cambria"/>
              </a:rPr>
              <a:t> </a:t>
            </a:r>
            <a:r>
              <a:rPr dirty="0" smtClean="0" sz="1200" spc="-4">
                <a:latin typeface="Cambria"/>
                <a:cs typeface="Cambria"/>
              </a:rPr>
              <a:t>f</a:t>
            </a:r>
            <a:r>
              <a:rPr dirty="0" smtClean="0" sz="1200" spc="0">
                <a:latin typeface="Cambria"/>
                <a:cs typeface="Cambria"/>
              </a:rPr>
              <a:t>o</a:t>
            </a:r>
            <a:r>
              <a:rPr dirty="0" smtClean="0" sz="1200" spc="4">
                <a:latin typeface="Cambria"/>
                <a:cs typeface="Cambria"/>
              </a:rPr>
              <a:t>r</a:t>
            </a:r>
            <a:r>
              <a:rPr dirty="0" smtClean="0" sz="1200" spc="-4">
                <a:latin typeface="Cambria"/>
                <a:cs typeface="Cambria"/>
              </a:rPr>
              <a:t>g</a:t>
            </a:r>
            <a:r>
              <a:rPr dirty="0" smtClean="0" sz="1200" spc="0">
                <a:latin typeface="Cambria"/>
                <a:cs typeface="Cambria"/>
              </a:rPr>
              <a:t>ed</a:t>
            </a:r>
            <a:r>
              <a:rPr dirty="0" smtClean="0" sz="1200" spc="-4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4">
                <a:latin typeface="Cambria"/>
                <a:cs typeface="Cambria"/>
              </a:rPr>
              <a:t>n</a:t>
            </a:r>
            <a:r>
              <a:rPr dirty="0" smtClean="0" sz="1200" spc="0">
                <a:latin typeface="Cambria"/>
                <a:cs typeface="Cambria"/>
              </a:rPr>
              <a:t>to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use</a:t>
            </a:r>
            <a:r>
              <a:rPr dirty="0" smtClean="0" sz="1200" spc="-4">
                <a:latin typeface="Cambria"/>
                <a:cs typeface="Cambria"/>
              </a:rPr>
              <a:t>f</a:t>
            </a:r>
            <a:r>
              <a:rPr dirty="0" smtClean="0" sz="1200" spc="0">
                <a:latin typeface="Cambria"/>
                <a:cs typeface="Cambria"/>
              </a:rPr>
              <a:t>ul</a:t>
            </a:r>
            <a:r>
              <a:rPr dirty="0" smtClean="0" sz="1200" spc="-4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sha</a:t>
            </a:r>
            <a:r>
              <a:rPr dirty="0" smtClean="0" sz="1200" spc="4">
                <a:latin typeface="Cambria"/>
                <a:cs typeface="Cambria"/>
              </a:rPr>
              <a:t>p</a:t>
            </a:r>
            <a:r>
              <a:rPr dirty="0" smtClean="0" sz="1200" spc="0">
                <a:latin typeface="Cambria"/>
                <a:cs typeface="Cambria"/>
              </a:rPr>
              <a:t>es.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59154" y="5035578"/>
            <a:ext cx="1566723" cy="179346"/>
          </a:xfrm>
          <a:prstGeom prst="rect">
            <a:avLst/>
          </a:prstGeom>
        </p:spPr>
        <p:txBody>
          <a:bodyPr wrap="square" lIns="0" tIns="8572" rIns="0" bIns="0" rtlCol="0">
            <a:noAutofit/>
          </a:bodyPr>
          <a:lstStyle/>
          <a:p>
            <a:pPr marL="12700">
              <a:lnSpc>
                <a:spcPts val="1350"/>
              </a:lnSpc>
            </a:pPr>
            <a:r>
              <a:rPr dirty="0" smtClean="0" sz="1200" spc="0">
                <a:latin typeface="Symbol"/>
                <a:cs typeface="Symbol"/>
              </a:rPr>
              <a:t></a:t>
            </a:r>
            <a:r>
              <a:rPr dirty="0" smtClean="0" sz="1200" spc="0">
                <a:latin typeface="Times New Roman"/>
                <a:cs typeface="Times New Roman"/>
              </a:rPr>
              <a:t>   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lu</a:t>
            </a:r>
            <a:r>
              <a:rPr dirty="0" smtClean="0" sz="1200" spc="-4">
                <a:latin typeface="Cambria"/>
                <a:cs typeface="Cambria"/>
              </a:rPr>
              <a:t>m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4">
                <a:latin typeface="Cambria"/>
                <a:cs typeface="Cambria"/>
              </a:rPr>
              <a:t>n</a:t>
            </a:r>
            <a:r>
              <a:rPr dirty="0" smtClean="0" sz="1200" spc="0">
                <a:latin typeface="Cambria"/>
                <a:cs typeface="Cambria"/>
              </a:rPr>
              <a:t>ium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-4">
                <a:latin typeface="Cambria"/>
                <a:cs typeface="Cambria"/>
              </a:rPr>
              <a:t>o</a:t>
            </a:r>
            <a:r>
              <a:rPr dirty="0" smtClean="0" sz="1200" spc="-4">
                <a:latin typeface="Cambria"/>
                <a:cs typeface="Cambria"/>
              </a:rPr>
              <a:t>r</a:t>
            </a:r>
            <a:r>
              <a:rPr dirty="0" smtClean="0" sz="1200" spc="4">
                <a:latin typeface="Cambria"/>
                <a:cs typeface="Cambria"/>
              </a:rPr>
              <a:t>e</a:t>
            </a:r>
            <a:r>
              <a:rPr dirty="0" smtClean="0" sz="1200" spc="0">
                <a:latin typeface="Cambria"/>
                <a:cs typeface="Cambria"/>
              </a:rPr>
              <a:t>s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are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21866" y="5393741"/>
            <a:ext cx="585890" cy="177800"/>
          </a:xfrm>
          <a:prstGeom prst="rect">
            <a:avLst/>
          </a:prstGeom>
        </p:spPr>
        <p:txBody>
          <a:bodyPr wrap="square" lIns="0" tIns="8509" rIns="0" bIns="0" rtlCol="0">
            <a:noAutofit/>
          </a:bodyPr>
          <a:lstStyle/>
          <a:p>
            <a:pPr marL="12700">
              <a:lnSpc>
                <a:spcPts val="1340"/>
              </a:lnSpc>
            </a:pPr>
            <a:r>
              <a:rPr dirty="0" smtClean="0" sz="1200" spc="2" b="1">
                <a:latin typeface="Cambria"/>
                <a:cs typeface="Cambria"/>
              </a:rPr>
              <a:t>B</a:t>
            </a:r>
            <a:r>
              <a:rPr dirty="0" smtClean="0" sz="1200" spc="2" b="1">
                <a:latin typeface="Cambria"/>
                <a:cs typeface="Cambria"/>
              </a:rPr>
              <a:t>a</a:t>
            </a:r>
            <a:r>
              <a:rPr dirty="0" smtClean="0" sz="1200" spc="2" b="1">
                <a:latin typeface="Cambria"/>
                <a:cs typeface="Cambria"/>
              </a:rPr>
              <a:t>u</a:t>
            </a:r>
            <a:r>
              <a:rPr dirty="0" smtClean="0" sz="1200" spc="2" b="1">
                <a:latin typeface="Cambria"/>
                <a:cs typeface="Cambria"/>
              </a:rPr>
              <a:t>x</a:t>
            </a:r>
            <a:r>
              <a:rPr dirty="0" smtClean="0" sz="1200" spc="2" b="1">
                <a:latin typeface="Cambria"/>
                <a:cs typeface="Cambria"/>
              </a:rPr>
              <a:t>i</a:t>
            </a:r>
            <a:r>
              <a:rPr dirty="0" smtClean="0" sz="1200" spc="2" b="1">
                <a:latin typeface="Cambria"/>
                <a:cs typeface="Cambria"/>
              </a:rPr>
              <a:t>t</a:t>
            </a:r>
            <a:r>
              <a:rPr dirty="0" smtClean="0" sz="1200" spc="2" b="1">
                <a:latin typeface="Cambria"/>
                <a:cs typeface="Cambria"/>
              </a:rPr>
              <a:t>e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60117" y="5393741"/>
            <a:ext cx="1331974" cy="180461"/>
          </a:xfrm>
          <a:prstGeom prst="rect">
            <a:avLst/>
          </a:prstGeom>
        </p:spPr>
        <p:txBody>
          <a:bodyPr wrap="square" lIns="0" tIns="8540" rIns="0" bIns="0" rtlCol="0">
            <a:noAutofit/>
          </a:bodyPr>
          <a:lstStyle/>
          <a:p>
            <a:pPr marL="12700">
              <a:lnSpc>
                <a:spcPts val="1345"/>
              </a:lnSpc>
            </a:pPr>
            <a:r>
              <a:rPr dirty="0" smtClean="0" sz="1200" spc="0" b="1">
                <a:latin typeface="Cambria"/>
                <a:cs typeface="Cambria"/>
              </a:rPr>
              <a:t>A</a:t>
            </a:r>
            <a:r>
              <a:rPr dirty="0" smtClean="0" sz="1200" spc="0" b="1">
                <a:latin typeface="Cambria"/>
                <a:cs typeface="Cambria"/>
              </a:rPr>
              <a:t>l</a:t>
            </a:r>
            <a:r>
              <a:rPr dirty="0" smtClean="0" sz="800" spc="0" b="1">
                <a:latin typeface="Cambria"/>
                <a:cs typeface="Cambria"/>
              </a:rPr>
              <a:t>2</a:t>
            </a:r>
            <a:r>
              <a:rPr dirty="0" smtClean="0" sz="1200" spc="0" b="1">
                <a:latin typeface="Cambria"/>
                <a:cs typeface="Cambria"/>
              </a:rPr>
              <a:t>O</a:t>
            </a:r>
            <a:r>
              <a:rPr dirty="0" smtClean="0" sz="800" spc="0" b="1">
                <a:latin typeface="Cambria"/>
                <a:cs typeface="Cambria"/>
              </a:rPr>
              <a:t>3</a:t>
            </a:r>
            <a:r>
              <a:rPr dirty="0" smtClean="0" sz="1200" spc="0" b="1">
                <a:latin typeface="Cambria"/>
                <a:cs typeface="Cambria"/>
              </a:rPr>
              <a:t>.</a:t>
            </a:r>
            <a:r>
              <a:rPr dirty="0" smtClean="0" sz="1200" spc="0" b="1">
                <a:latin typeface="Cambria"/>
                <a:cs typeface="Cambria"/>
              </a:rPr>
              <a:t>n</a:t>
            </a:r>
            <a:r>
              <a:rPr dirty="0" smtClean="0" sz="1200" spc="0" b="1">
                <a:latin typeface="Cambria"/>
                <a:cs typeface="Cambria"/>
              </a:rPr>
              <a:t>H</a:t>
            </a:r>
            <a:r>
              <a:rPr dirty="0" smtClean="0" sz="800" spc="0" b="1">
                <a:latin typeface="Cambria"/>
                <a:cs typeface="Cambria"/>
              </a:rPr>
              <a:t>2</a:t>
            </a:r>
            <a:r>
              <a:rPr dirty="0" smtClean="0" sz="1200" spc="0" b="1">
                <a:latin typeface="Cambria"/>
                <a:cs typeface="Cambria"/>
              </a:rPr>
              <a:t>O</a:t>
            </a:r>
            <a:r>
              <a:rPr dirty="0" smtClean="0" sz="1200" spc="0" b="1">
                <a:latin typeface="Cambria"/>
                <a:cs typeface="Cambria"/>
              </a:rPr>
              <a:t> </a:t>
            </a:r>
            <a:r>
              <a:rPr dirty="0" smtClean="0" sz="1200" spc="0" b="1">
                <a:latin typeface="Cambria"/>
                <a:cs typeface="Cambria"/>
              </a:rPr>
              <a:t>(</a:t>
            </a:r>
            <a:r>
              <a:rPr dirty="0" smtClean="0" sz="1200" spc="0" b="1">
                <a:latin typeface="Cambria"/>
                <a:cs typeface="Cambria"/>
              </a:rPr>
              <a:t>M</a:t>
            </a:r>
            <a:r>
              <a:rPr dirty="0" smtClean="0" sz="1200" spc="0" b="1">
                <a:latin typeface="Cambria"/>
                <a:cs typeface="Cambria"/>
              </a:rPr>
              <a:t>a</a:t>
            </a:r>
            <a:r>
              <a:rPr dirty="0" smtClean="0" sz="1200" spc="0" b="1">
                <a:latin typeface="Cambria"/>
                <a:cs typeface="Cambria"/>
              </a:rPr>
              <a:t>i</a:t>
            </a:r>
            <a:r>
              <a:rPr dirty="0" smtClean="0" sz="1200" spc="0" b="1">
                <a:latin typeface="Cambria"/>
                <a:cs typeface="Cambria"/>
              </a:rPr>
              <a:t>n</a:t>
            </a:r>
            <a:r>
              <a:rPr dirty="0" smtClean="0" sz="1200" spc="0" b="1">
                <a:latin typeface="Cambria"/>
                <a:cs typeface="Cambria"/>
              </a:rPr>
              <a:t>)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21866" y="5597957"/>
            <a:ext cx="1421146" cy="180461"/>
          </a:xfrm>
          <a:prstGeom prst="rect">
            <a:avLst/>
          </a:prstGeom>
        </p:spPr>
        <p:txBody>
          <a:bodyPr wrap="square" lIns="0" tIns="8540" rIns="0" bIns="0" rtlCol="0">
            <a:noAutofit/>
          </a:bodyPr>
          <a:lstStyle/>
          <a:p>
            <a:pPr marL="12700">
              <a:lnSpc>
                <a:spcPts val="1345"/>
              </a:lnSpc>
            </a:pPr>
            <a:r>
              <a:rPr dirty="0" smtClean="0" sz="1200" spc="0">
                <a:latin typeface="Cambria"/>
                <a:cs typeface="Cambria"/>
              </a:rPr>
              <a:t>Gi</a:t>
            </a:r>
            <a:r>
              <a:rPr dirty="0" smtClean="0" sz="1200" spc="0">
                <a:latin typeface="Cambria"/>
                <a:cs typeface="Cambria"/>
              </a:rPr>
              <a:t>b</a:t>
            </a:r>
            <a:r>
              <a:rPr dirty="0" smtClean="0" sz="1200" spc="0">
                <a:latin typeface="Cambria"/>
                <a:cs typeface="Cambria"/>
              </a:rPr>
              <a:t>bis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te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Al</a:t>
            </a:r>
            <a:r>
              <a:rPr dirty="0" smtClean="0" sz="800" spc="0">
                <a:latin typeface="Cambria"/>
                <a:cs typeface="Cambria"/>
              </a:rPr>
              <a:t>2</a:t>
            </a:r>
            <a:r>
              <a:rPr dirty="0" smtClean="0" sz="1200" spc="0">
                <a:latin typeface="Cambria"/>
                <a:cs typeface="Cambria"/>
              </a:rPr>
              <a:t>O</a:t>
            </a:r>
            <a:r>
              <a:rPr dirty="0" smtClean="0" sz="800" spc="0">
                <a:latin typeface="Cambria"/>
                <a:cs typeface="Cambria"/>
              </a:rPr>
              <a:t>3</a:t>
            </a:r>
            <a:r>
              <a:rPr dirty="0" smtClean="0" sz="1200" spc="0">
                <a:latin typeface="Cambria"/>
                <a:cs typeface="Cambria"/>
              </a:rPr>
              <a:t>.</a:t>
            </a:r>
            <a:r>
              <a:rPr dirty="0" smtClean="0" sz="1200" spc="0">
                <a:latin typeface="Cambria"/>
                <a:cs typeface="Cambria"/>
              </a:rPr>
              <a:t>3</a:t>
            </a:r>
            <a:r>
              <a:rPr dirty="0" smtClean="0" sz="1200" spc="0">
                <a:latin typeface="Cambria"/>
                <a:cs typeface="Cambria"/>
              </a:rPr>
              <a:t>H</a:t>
            </a:r>
            <a:r>
              <a:rPr dirty="0" smtClean="0" sz="800" spc="0">
                <a:latin typeface="Cambria"/>
                <a:cs typeface="Cambria"/>
              </a:rPr>
              <a:t>3</a:t>
            </a:r>
            <a:r>
              <a:rPr dirty="0" smtClean="0" sz="1200" spc="0">
                <a:latin typeface="Cambria"/>
                <a:cs typeface="Cambria"/>
              </a:rPr>
              <a:t>O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21866" y="5803697"/>
            <a:ext cx="634511" cy="177800"/>
          </a:xfrm>
          <a:prstGeom prst="rect">
            <a:avLst/>
          </a:prstGeom>
        </p:spPr>
        <p:txBody>
          <a:bodyPr wrap="square" lIns="0" tIns="8509" rIns="0" bIns="0" rtlCol="0">
            <a:noAutofit/>
          </a:bodyPr>
          <a:lstStyle/>
          <a:p>
            <a:pPr marL="12700">
              <a:lnSpc>
                <a:spcPts val="1340"/>
              </a:lnSpc>
            </a:pPr>
            <a:r>
              <a:rPr dirty="0" smtClean="0" sz="1200">
                <a:latin typeface="Cambria"/>
                <a:cs typeface="Cambria"/>
              </a:rPr>
              <a:t>Dias</a:t>
            </a:r>
            <a:r>
              <a:rPr dirty="0" smtClean="0" sz="1200">
                <a:latin typeface="Cambria"/>
                <a:cs typeface="Cambria"/>
              </a:rPr>
              <a:t>p</a:t>
            </a:r>
            <a:r>
              <a:rPr dirty="0" smtClean="0" sz="1200">
                <a:latin typeface="Cambria"/>
                <a:cs typeface="Cambria"/>
              </a:rPr>
              <a:t>o</a:t>
            </a:r>
            <a:r>
              <a:rPr dirty="0" smtClean="0" sz="1200">
                <a:latin typeface="Cambria"/>
                <a:cs typeface="Cambria"/>
              </a:rPr>
              <a:t>r</a:t>
            </a:r>
            <a:r>
              <a:rPr dirty="0" smtClean="0" sz="1200">
                <a:latin typeface="Cambria"/>
                <a:cs typeface="Cambria"/>
              </a:rPr>
              <a:t>e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75204" y="5803697"/>
            <a:ext cx="720831" cy="180461"/>
          </a:xfrm>
          <a:prstGeom prst="rect">
            <a:avLst/>
          </a:prstGeom>
        </p:spPr>
        <p:txBody>
          <a:bodyPr wrap="square" lIns="0" tIns="8540" rIns="0" bIns="0" rtlCol="0">
            <a:noAutofit/>
          </a:bodyPr>
          <a:lstStyle/>
          <a:p>
            <a:pPr marL="12700">
              <a:lnSpc>
                <a:spcPts val="1345"/>
              </a:lnSpc>
            </a:pPr>
            <a:r>
              <a:rPr dirty="0" smtClean="0" sz="1200">
                <a:latin typeface="Cambria"/>
                <a:cs typeface="Cambria"/>
              </a:rPr>
              <a:t>Al</a:t>
            </a:r>
            <a:r>
              <a:rPr dirty="0" smtClean="0" sz="800">
                <a:latin typeface="Cambria"/>
                <a:cs typeface="Cambria"/>
              </a:rPr>
              <a:t>2</a:t>
            </a:r>
            <a:r>
              <a:rPr dirty="0" smtClean="0" sz="1200">
                <a:latin typeface="Cambria"/>
                <a:cs typeface="Cambria"/>
              </a:rPr>
              <a:t>O</a:t>
            </a:r>
            <a:r>
              <a:rPr dirty="0" smtClean="0" sz="800">
                <a:latin typeface="Cambria"/>
                <a:cs typeface="Cambria"/>
              </a:rPr>
              <a:t>3</a:t>
            </a:r>
            <a:r>
              <a:rPr dirty="0" smtClean="0" sz="1200">
                <a:latin typeface="Cambria"/>
                <a:cs typeface="Cambria"/>
              </a:rPr>
              <a:t>.H</a:t>
            </a:r>
            <a:r>
              <a:rPr dirty="0" smtClean="0" sz="800">
                <a:latin typeface="Cambria"/>
                <a:cs typeface="Cambria"/>
              </a:rPr>
              <a:t>2</a:t>
            </a:r>
            <a:r>
              <a:rPr dirty="0" smtClean="0" sz="1200">
                <a:latin typeface="Cambria"/>
                <a:cs typeface="Cambria"/>
              </a:rPr>
              <a:t>O</a:t>
            </a:r>
            <a:r>
              <a:rPr dirty="0" smtClean="0" sz="1200">
                <a:latin typeface="Cambria"/>
                <a:cs typeface="Cambria"/>
              </a:rPr>
              <a:t>.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87754" y="6187745"/>
            <a:ext cx="4648879" cy="448685"/>
          </a:xfrm>
          <a:prstGeom prst="rect">
            <a:avLst/>
          </a:prstGeom>
        </p:spPr>
        <p:txBody>
          <a:bodyPr wrap="square" lIns="0" tIns="8509" rIns="0" bIns="0" rtlCol="0">
            <a:noAutofit/>
          </a:bodyPr>
          <a:lstStyle/>
          <a:p>
            <a:pPr marL="46228">
              <a:lnSpc>
                <a:spcPts val="1340"/>
              </a:lnSpc>
            </a:pP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t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con</a:t>
            </a:r>
            <a:r>
              <a:rPr dirty="0" smtClean="0" sz="1200" spc="0">
                <a:latin typeface="Cambria"/>
                <a:cs typeface="Cambria"/>
              </a:rPr>
              <a:t>t</a:t>
            </a: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ns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im</a:t>
            </a:r>
            <a:r>
              <a:rPr dirty="0" smtClean="0" sz="1200" spc="0">
                <a:latin typeface="Cambria"/>
                <a:cs typeface="Cambria"/>
              </a:rPr>
              <a:t>p</a:t>
            </a:r>
            <a:r>
              <a:rPr dirty="0" smtClean="0" sz="1200" spc="0">
                <a:latin typeface="Cambria"/>
                <a:cs typeface="Cambria"/>
              </a:rPr>
              <a:t>u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t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e</a:t>
            </a:r>
            <a:r>
              <a:rPr dirty="0" smtClean="0" sz="1200" spc="0">
                <a:latin typeface="Cambria"/>
                <a:cs typeface="Cambria"/>
              </a:rPr>
              <a:t>s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s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w</a:t>
            </a:r>
            <a:r>
              <a:rPr dirty="0" smtClean="0" sz="1200" spc="0">
                <a:latin typeface="Cambria"/>
                <a:cs typeface="Cambria"/>
              </a:rPr>
              <a:t>ell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as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lu</a:t>
            </a:r>
            <a:r>
              <a:rPr dirty="0" smtClean="0" sz="1200" spc="0">
                <a:latin typeface="Cambria"/>
                <a:cs typeface="Cambria"/>
              </a:rPr>
              <a:t>m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n</a:t>
            </a:r>
            <a:r>
              <a:rPr dirty="0" smtClean="0" sz="1200" spc="0">
                <a:latin typeface="Cambria"/>
                <a:cs typeface="Cambria"/>
              </a:rPr>
              <a:t>ium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o</a:t>
            </a:r>
            <a:r>
              <a:rPr dirty="0" smtClean="0" sz="1200" spc="0">
                <a:latin typeface="Cambria"/>
                <a:cs typeface="Cambria"/>
              </a:rPr>
              <a:t>x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d</a:t>
            </a:r>
            <a:r>
              <a:rPr dirty="0" smtClean="0" sz="1200" spc="0">
                <a:latin typeface="Cambria"/>
                <a:cs typeface="Cambria"/>
              </a:rPr>
              <a:t>e.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T</a:t>
            </a:r>
            <a:r>
              <a:rPr dirty="0" smtClean="0" sz="1200" spc="0">
                <a:latin typeface="Cambria"/>
                <a:cs typeface="Cambria"/>
              </a:rPr>
              <a:t>h</a:t>
            </a:r>
            <a:r>
              <a:rPr dirty="0" smtClean="0" sz="1200" spc="0">
                <a:latin typeface="Cambria"/>
                <a:cs typeface="Cambria"/>
              </a:rPr>
              <a:t>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b</a:t>
            </a:r>
            <a:r>
              <a:rPr dirty="0" smtClean="0" sz="1200" spc="0">
                <a:latin typeface="Cambria"/>
                <a:cs typeface="Cambria"/>
              </a:rPr>
              <a:t>au</a:t>
            </a:r>
            <a:r>
              <a:rPr dirty="0" smtClean="0" sz="1200" spc="0">
                <a:latin typeface="Cambria"/>
                <a:cs typeface="Cambria"/>
              </a:rPr>
              <a:t>x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t</a:t>
            </a:r>
            <a:r>
              <a:rPr dirty="0" smtClean="0" sz="1200" spc="0">
                <a:latin typeface="Cambria"/>
                <a:cs typeface="Cambria"/>
              </a:rPr>
              <a:t>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must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be</a:t>
            </a:r>
            <a:endParaRPr sz="1200">
              <a:latin typeface="Cambria"/>
              <a:cs typeface="Cambria"/>
            </a:endParaRPr>
          </a:p>
          <a:p>
            <a:pPr marL="12700" marR="22860">
              <a:lnSpc>
                <a:spcPts val="1306"/>
              </a:lnSpc>
              <a:spcBef>
                <a:spcPts val="634"/>
              </a:spcBef>
            </a:pPr>
            <a:r>
              <a:rPr dirty="0" smtClean="0" sz="1200" spc="0">
                <a:latin typeface="Cambria"/>
                <a:cs typeface="Cambria"/>
              </a:rPr>
              <a:t>p</a:t>
            </a:r>
            <a:r>
              <a:rPr dirty="0" smtClean="0" sz="1200" spc="0">
                <a:latin typeface="Cambria"/>
                <a:cs typeface="Cambria"/>
              </a:rPr>
              <a:t>u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ified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to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g</a:t>
            </a:r>
            <a:r>
              <a:rPr dirty="0" smtClean="0" sz="1200" spc="0">
                <a:latin typeface="Cambria"/>
                <a:cs typeface="Cambria"/>
              </a:rPr>
              <a:t>ive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alu</a:t>
            </a:r>
            <a:r>
              <a:rPr dirty="0" smtClean="0" sz="1200" spc="0">
                <a:latin typeface="Cambria"/>
                <a:cs typeface="Cambria"/>
              </a:rPr>
              <a:t>m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n</a:t>
            </a: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(</a:t>
            </a: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l</a:t>
            </a:r>
            <a:r>
              <a:rPr dirty="0" smtClean="0" sz="800" spc="0">
                <a:latin typeface="Cambria"/>
                <a:cs typeface="Cambria"/>
              </a:rPr>
              <a:t>2</a:t>
            </a:r>
            <a:r>
              <a:rPr dirty="0" smtClean="0" sz="1200" spc="0">
                <a:latin typeface="Cambria"/>
                <a:cs typeface="Cambria"/>
              </a:rPr>
              <a:t>O</a:t>
            </a:r>
            <a:r>
              <a:rPr dirty="0" smtClean="0" sz="800" spc="0">
                <a:latin typeface="Cambria"/>
                <a:cs typeface="Cambria"/>
              </a:rPr>
              <a:t>3</a:t>
            </a:r>
            <a:r>
              <a:rPr dirty="0" smtClean="0" sz="1200" spc="0">
                <a:latin typeface="Cambria"/>
                <a:cs typeface="Cambria"/>
              </a:rPr>
              <a:t>).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59154" y="6908955"/>
            <a:ext cx="5308349" cy="1526562"/>
          </a:xfrm>
          <a:prstGeom prst="rect">
            <a:avLst/>
          </a:prstGeom>
        </p:spPr>
        <p:txBody>
          <a:bodyPr wrap="square" lIns="0" tIns="8572" rIns="0" bIns="0" rtlCol="0">
            <a:noAutofit/>
          </a:bodyPr>
          <a:lstStyle/>
          <a:p>
            <a:pPr marL="12700">
              <a:lnSpc>
                <a:spcPts val="1350"/>
              </a:lnSpc>
            </a:pPr>
            <a:r>
              <a:rPr dirty="0" smtClean="0" sz="1200" spc="0">
                <a:latin typeface="Symbol"/>
                <a:cs typeface="Symbol"/>
              </a:rPr>
              <a:t></a:t>
            </a:r>
            <a:r>
              <a:rPr dirty="0" smtClean="0" sz="1200" spc="0">
                <a:latin typeface="Times New Roman"/>
                <a:cs typeface="Times New Roman"/>
              </a:rPr>
              <a:t>   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-4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lu</a:t>
            </a:r>
            <a:r>
              <a:rPr dirty="0" smtClean="0" sz="1200" spc="-4">
                <a:latin typeface="Cambria"/>
                <a:cs typeface="Cambria"/>
              </a:rPr>
              <a:t>m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4">
                <a:latin typeface="Cambria"/>
                <a:cs typeface="Cambria"/>
              </a:rPr>
              <a:t>n</a:t>
            </a:r>
            <a:r>
              <a:rPr dirty="0" smtClean="0" sz="1200" spc="0">
                <a:latin typeface="Cambria"/>
                <a:cs typeface="Cambria"/>
              </a:rPr>
              <a:t>ium</a:t>
            </a:r>
            <a:r>
              <a:rPr dirty="0" smtClean="0" sz="1200" spc="44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is</a:t>
            </a:r>
            <a:r>
              <a:rPr dirty="0" smtClean="0" sz="1200" spc="5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50">
                <a:latin typeface="Cambria"/>
                <a:cs typeface="Cambria"/>
              </a:rPr>
              <a:t> </a:t>
            </a:r>
            <a:r>
              <a:rPr dirty="0" smtClean="0" sz="1200" spc="-4">
                <a:latin typeface="Cambria"/>
                <a:cs typeface="Cambria"/>
              </a:rPr>
              <a:t>v</a:t>
            </a:r>
            <a:r>
              <a:rPr dirty="0" smtClean="0" sz="1200" spc="0">
                <a:latin typeface="Cambria"/>
                <a:cs typeface="Cambria"/>
              </a:rPr>
              <a:t>ery</a:t>
            </a:r>
            <a:r>
              <a:rPr dirty="0" smtClean="0" sz="1200" spc="50">
                <a:latin typeface="Cambria"/>
                <a:cs typeface="Cambria"/>
              </a:rPr>
              <a:t> </a:t>
            </a:r>
            <a:r>
              <a:rPr dirty="0" smtClean="0" sz="1200" spc="-4">
                <a:latin typeface="Cambria"/>
                <a:cs typeface="Cambria"/>
              </a:rPr>
              <a:t>r</a:t>
            </a:r>
            <a:r>
              <a:rPr dirty="0" smtClean="0" sz="1200" spc="14">
                <a:latin typeface="Cambria"/>
                <a:cs typeface="Cambria"/>
              </a:rPr>
              <a:t>e</a:t>
            </a:r>
            <a:r>
              <a:rPr dirty="0" smtClean="0" sz="1200" spc="0">
                <a:latin typeface="Cambria"/>
                <a:cs typeface="Cambria"/>
              </a:rPr>
              <a:t>active</a:t>
            </a:r>
            <a:r>
              <a:rPr dirty="0" smtClean="0" sz="1200" spc="44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met</a:t>
            </a:r>
            <a:r>
              <a:rPr dirty="0" smtClean="0" sz="1200" spc="4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l,</a:t>
            </a:r>
            <a:r>
              <a:rPr dirty="0" smtClean="0" sz="1200" spc="49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m</a:t>
            </a:r>
            <a:r>
              <a:rPr dirty="0" smtClean="0" sz="1200" spc="-4">
                <a:latin typeface="Cambria"/>
                <a:cs typeface="Cambria"/>
              </a:rPr>
              <a:t>u</a:t>
            </a:r>
            <a:r>
              <a:rPr dirty="0" smtClean="0" sz="1200" spc="0">
                <a:latin typeface="Cambria"/>
                <a:cs typeface="Cambria"/>
              </a:rPr>
              <a:t>ch</a:t>
            </a:r>
            <a:r>
              <a:rPr dirty="0" smtClean="0" sz="1200" spc="44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m</a:t>
            </a:r>
            <a:r>
              <a:rPr dirty="0" smtClean="0" sz="1200" spc="-4">
                <a:latin typeface="Cambria"/>
                <a:cs typeface="Cambria"/>
              </a:rPr>
              <a:t>o</a:t>
            </a:r>
            <a:r>
              <a:rPr dirty="0" smtClean="0" sz="1200" spc="4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e</a:t>
            </a:r>
            <a:r>
              <a:rPr dirty="0" smtClean="0" sz="1200" spc="49">
                <a:latin typeface="Cambria"/>
                <a:cs typeface="Cambria"/>
              </a:rPr>
              <a:t> </a:t>
            </a:r>
            <a:r>
              <a:rPr dirty="0" smtClean="0" sz="1200" spc="-4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e</a:t>
            </a:r>
            <a:r>
              <a:rPr dirty="0" smtClean="0" sz="1200" spc="4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cti</a:t>
            </a:r>
            <a:r>
              <a:rPr dirty="0" smtClean="0" sz="1200" spc="-4">
                <a:latin typeface="Cambria"/>
                <a:cs typeface="Cambria"/>
              </a:rPr>
              <a:t>v</a:t>
            </a:r>
            <a:r>
              <a:rPr dirty="0" smtClean="0" sz="1200" spc="0">
                <a:latin typeface="Cambria"/>
                <a:cs typeface="Cambria"/>
              </a:rPr>
              <a:t>e</a:t>
            </a:r>
            <a:r>
              <a:rPr dirty="0" smtClean="0" sz="1200" spc="49">
                <a:latin typeface="Cambria"/>
                <a:cs typeface="Cambria"/>
              </a:rPr>
              <a:t> </a:t>
            </a:r>
            <a:r>
              <a:rPr dirty="0" smtClean="0" sz="1200" spc="25">
                <a:latin typeface="Cambria"/>
                <a:cs typeface="Cambria"/>
              </a:rPr>
              <a:t>t</a:t>
            </a:r>
            <a:r>
              <a:rPr dirty="0" smtClean="0" sz="1200" spc="0">
                <a:latin typeface="Cambria"/>
                <a:cs typeface="Cambria"/>
              </a:rPr>
              <a:t>han</a:t>
            </a:r>
            <a:r>
              <a:rPr dirty="0" smtClean="0" sz="1200" spc="49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cop</a:t>
            </a:r>
            <a:r>
              <a:rPr dirty="0" smtClean="0" sz="1200" spc="4">
                <a:latin typeface="Cambria"/>
                <a:cs typeface="Cambria"/>
              </a:rPr>
              <a:t>p</a:t>
            </a:r>
            <a:r>
              <a:rPr dirty="0" smtClean="0" sz="1200" spc="0">
                <a:latin typeface="Cambria"/>
                <a:cs typeface="Cambria"/>
              </a:rPr>
              <a:t>er,</a:t>
            </a:r>
            <a:r>
              <a:rPr dirty="0" smtClean="0" sz="1200" spc="39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ir</a:t>
            </a:r>
            <a:r>
              <a:rPr dirty="0" smtClean="0" sz="1200" spc="-4">
                <a:latin typeface="Cambria"/>
                <a:cs typeface="Cambria"/>
              </a:rPr>
              <a:t>o</a:t>
            </a:r>
            <a:r>
              <a:rPr dirty="0" smtClean="0" sz="1200" spc="0">
                <a:latin typeface="Cambria"/>
                <a:cs typeface="Cambria"/>
              </a:rPr>
              <a:t>n</a:t>
            </a:r>
            <a:r>
              <a:rPr dirty="0" smtClean="0" sz="1200" spc="49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or</a:t>
            </a:r>
            <a:endParaRPr sz="1200">
              <a:latin typeface="Cambria"/>
              <a:cs typeface="Cambria"/>
            </a:endParaRPr>
          </a:p>
          <a:p>
            <a:pPr marL="241300" marR="9996" algn="just">
              <a:lnSpc>
                <a:spcPts val="1406"/>
              </a:lnSpc>
              <a:spcBef>
                <a:spcPts val="625"/>
              </a:spcBef>
            </a:pPr>
            <a:r>
              <a:rPr dirty="0" smtClean="0" sz="1200" spc="33">
                <a:latin typeface="Cambria"/>
                <a:cs typeface="Cambria"/>
              </a:rPr>
              <a:t>lea</a:t>
            </a:r>
            <a:r>
              <a:rPr dirty="0" smtClean="0" sz="1200" spc="33">
                <a:latin typeface="Cambria"/>
                <a:cs typeface="Cambria"/>
              </a:rPr>
              <a:t>d</a:t>
            </a:r>
            <a:r>
              <a:rPr dirty="0" smtClean="0" sz="1200" spc="33">
                <a:latin typeface="Cambria"/>
                <a:cs typeface="Cambria"/>
              </a:rPr>
              <a:t>.</a:t>
            </a:r>
            <a:r>
              <a:rPr dirty="0" smtClean="0" sz="1200" spc="33">
                <a:latin typeface="Cambria"/>
                <a:cs typeface="Cambria"/>
              </a:rPr>
              <a:t> </a:t>
            </a:r>
            <a:r>
              <a:rPr dirty="0" smtClean="0" sz="1200" spc="33">
                <a:latin typeface="Cambria"/>
                <a:cs typeface="Cambria"/>
              </a:rPr>
              <a:t>Ot</a:t>
            </a:r>
            <a:r>
              <a:rPr dirty="0" smtClean="0" sz="1200" spc="33">
                <a:latin typeface="Cambria"/>
                <a:cs typeface="Cambria"/>
              </a:rPr>
              <a:t>h</a:t>
            </a:r>
            <a:r>
              <a:rPr dirty="0" smtClean="0" sz="1200" spc="33">
                <a:latin typeface="Cambria"/>
                <a:cs typeface="Cambria"/>
              </a:rPr>
              <a:t>er</a:t>
            </a:r>
            <a:r>
              <a:rPr dirty="0" smtClean="0" sz="1200" spc="33">
                <a:latin typeface="Cambria"/>
                <a:cs typeface="Cambria"/>
              </a:rPr>
              <a:t> </a:t>
            </a:r>
            <a:r>
              <a:rPr dirty="0" smtClean="0" sz="1200" spc="33">
                <a:latin typeface="Cambria"/>
                <a:cs typeface="Cambria"/>
              </a:rPr>
              <a:t>met</a:t>
            </a:r>
            <a:r>
              <a:rPr dirty="0" smtClean="0" sz="1200" spc="33">
                <a:latin typeface="Cambria"/>
                <a:cs typeface="Cambria"/>
              </a:rPr>
              <a:t>a</a:t>
            </a:r>
            <a:r>
              <a:rPr dirty="0" smtClean="0" sz="1200" spc="33">
                <a:latin typeface="Cambria"/>
                <a:cs typeface="Cambria"/>
              </a:rPr>
              <a:t>ls</a:t>
            </a:r>
            <a:r>
              <a:rPr dirty="0" smtClean="0" sz="1200" spc="33">
                <a:latin typeface="Cambria"/>
                <a:cs typeface="Cambria"/>
              </a:rPr>
              <a:t> </a:t>
            </a:r>
            <a:r>
              <a:rPr dirty="0" smtClean="0" sz="1200" spc="33">
                <a:latin typeface="Cambria"/>
                <a:cs typeface="Cambria"/>
              </a:rPr>
              <a:t>ha</a:t>
            </a:r>
            <a:r>
              <a:rPr dirty="0" smtClean="0" sz="1200" spc="33">
                <a:latin typeface="Cambria"/>
                <a:cs typeface="Cambria"/>
              </a:rPr>
              <a:t>v</a:t>
            </a:r>
            <a:r>
              <a:rPr dirty="0" smtClean="0" sz="1200" spc="33">
                <a:latin typeface="Cambria"/>
                <a:cs typeface="Cambria"/>
              </a:rPr>
              <a:t>e</a:t>
            </a:r>
            <a:r>
              <a:rPr dirty="0" smtClean="0" sz="1200" spc="33">
                <a:latin typeface="Cambria"/>
                <a:cs typeface="Cambria"/>
              </a:rPr>
              <a:t> </a:t>
            </a:r>
            <a:r>
              <a:rPr dirty="0" smtClean="0" sz="1200" spc="33">
                <a:latin typeface="Cambria"/>
                <a:cs typeface="Cambria"/>
              </a:rPr>
              <a:t>be</a:t>
            </a:r>
            <a:r>
              <a:rPr dirty="0" smtClean="0" sz="1200" spc="33">
                <a:latin typeface="Cambria"/>
                <a:cs typeface="Cambria"/>
              </a:rPr>
              <a:t>e</a:t>
            </a:r>
            <a:r>
              <a:rPr dirty="0" smtClean="0" sz="1200" spc="33">
                <a:latin typeface="Cambria"/>
                <a:cs typeface="Cambria"/>
              </a:rPr>
              <a:t>n</a:t>
            </a:r>
            <a:r>
              <a:rPr dirty="0" smtClean="0" sz="1200" spc="33">
                <a:latin typeface="Cambria"/>
                <a:cs typeface="Cambria"/>
              </a:rPr>
              <a:t> </a:t>
            </a:r>
            <a:r>
              <a:rPr dirty="0" smtClean="0" sz="1200" spc="33">
                <a:latin typeface="Cambria"/>
                <a:cs typeface="Cambria"/>
              </a:rPr>
              <a:t>ext</a:t>
            </a:r>
            <a:r>
              <a:rPr dirty="0" smtClean="0" sz="1200" spc="33">
                <a:latin typeface="Cambria"/>
                <a:cs typeface="Cambria"/>
              </a:rPr>
              <a:t>r</a:t>
            </a:r>
            <a:r>
              <a:rPr dirty="0" smtClean="0" sz="1200" spc="33">
                <a:latin typeface="Cambria"/>
                <a:cs typeface="Cambria"/>
              </a:rPr>
              <a:t>acted</a:t>
            </a:r>
            <a:r>
              <a:rPr dirty="0" smtClean="0" sz="1200" spc="33">
                <a:latin typeface="Cambria"/>
                <a:cs typeface="Cambria"/>
              </a:rPr>
              <a:t> </a:t>
            </a:r>
            <a:r>
              <a:rPr dirty="0" smtClean="0" sz="1200" spc="33">
                <a:latin typeface="Cambria"/>
                <a:cs typeface="Cambria"/>
              </a:rPr>
              <a:t>f</a:t>
            </a:r>
            <a:r>
              <a:rPr dirty="0" smtClean="0" sz="1200" spc="33">
                <a:latin typeface="Cambria"/>
                <a:cs typeface="Cambria"/>
              </a:rPr>
              <a:t>or</a:t>
            </a:r>
            <a:r>
              <a:rPr dirty="0" smtClean="0" sz="1200" spc="33">
                <a:latin typeface="Cambria"/>
                <a:cs typeface="Cambria"/>
              </a:rPr>
              <a:t> </a:t>
            </a:r>
            <a:r>
              <a:rPr dirty="0" smtClean="0" sz="1200" spc="33">
                <a:latin typeface="Cambria"/>
                <a:cs typeface="Cambria"/>
              </a:rPr>
              <a:t>t</a:t>
            </a:r>
            <a:r>
              <a:rPr dirty="0" smtClean="0" sz="1200" spc="33">
                <a:latin typeface="Cambria"/>
                <a:cs typeface="Cambria"/>
              </a:rPr>
              <a:t>ho</a:t>
            </a:r>
            <a:r>
              <a:rPr dirty="0" smtClean="0" sz="1200" spc="33">
                <a:latin typeface="Cambria"/>
                <a:cs typeface="Cambria"/>
              </a:rPr>
              <a:t>u</a:t>
            </a:r>
            <a:r>
              <a:rPr dirty="0" smtClean="0" sz="1200" spc="33">
                <a:latin typeface="Cambria"/>
                <a:cs typeface="Cambria"/>
              </a:rPr>
              <a:t>sa</a:t>
            </a:r>
            <a:r>
              <a:rPr dirty="0" smtClean="0" sz="1200" spc="33">
                <a:latin typeface="Cambria"/>
                <a:cs typeface="Cambria"/>
              </a:rPr>
              <a:t>n</a:t>
            </a:r>
            <a:r>
              <a:rPr dirty="0" smtClean="0" sz="1200" spc="33">
                <a:latin typeface="Cambria"/>
                <a:cs typeface="Cambria"/>
              </a:rPr>
              <a:t>d</a:t>
            </a:r>
            <a:r>
              <a:rPr dirty="0" smtClean="0" sz="1200" spc="33">
                <a:latin typeface="Cambria"/>
                <a:cs typeface="Cambria"/>
              </a:rPr>
              <a:t>s</a:t>
            </a:r>
            <a:r>
              <a:rPr dirty="0" smtClean="0" sz="1200" spc="33">
                <a:latin typeface="Cambria"/>
                <a:cs typeface="Cambria"/>
              </a:rPr>
              <a:t> </a:t>
            </a:r>
            <a:r>
              <a:rPr dirty="0" smtClean="0" sz="1200" spc="33">
                <a:latin typeface="Cambria"/>
                <a:cs typeface="Cambria"/>
              </a:rPr>
              <a:t>of</a:t>
            </a:r>
            <a:r>
              <a:rPr dirty="0" smtClean="0" sz="1200" spc="33">
                <a:latin typeface="Cambria"/>
                <a:cs typeface="Cambria"/>
              </a:rPr>
              <a:t> </a:t>
            </a:r>
            <a:r>
              <a:rPr dirty="0" smtClean="0" sz="1200" spc="33">
                <a:latin typeface="Cambria"/>
                <a:cs typeface="Cambria"/>
              </a:rPr>
              <a:t>y</a:t>
            </a:r>
            <a:r>
              <a:rPr dirty="0" smtClean="0" sz="1200" spc="33">
                <a:latin typeface="Cambria"/>
                <a:cs typeface="Cambria"/>
              </a:rPr>
              <a:t>e</a:t>
            </a:r>
            <a:r>
              <a:rPr dirty="0" smtClean="0" sz="1200" spc="33">
                <a:latin typeface="Cambria"/>
                <a:cs typeface="Cambria"/>
              </a:rPr>
              <a:t>a</a:t>
            </a:r>
            <a:r>
              <a:rPr dirty="0" smtClean="0" sz="1200" spc="33">
                <a:latin typeface="Cambria"/>
                <a:cs typeface="Cambria"/>
              </a:rPr>
              <a:t>r</a:t>
            </a:r>
            <a:r>
              <a:rPr dirty="0" smtClean="0" sz="1200" spc="33">
                <a:latin typeface="Cambria"/>
                <a:cs typeface="Cambria"/>
              </a:rPr>
              <a:t>s</a:t>
            </a:r>
            <a:r>
              <a:rPr dirty="0" smtClean="0" sz="1200" spc="33">
                <a:latin typeface="Cambria"/>
                <a:cs typeface="Cambria"/>
              </a:rPr>
              <a:t> </a:t>
            </a:r>
            <a:r>
              <a:rPr dirty="0" smtClean="0" sz="1200" spc="33">
                <a:latin typeface="Cambria"/>
                <a:cs typeface="Cambria"/>
              </a:rPr>
              <a:t>by</a:t>
            </a:r>
            <a:r>
              <a:rPr dirty="0" smtClean="0" sz="1200" spc="33">
                <a:latin typeface="Cambria"/>
                <a:cs typeface="Cambria"/>
              </a:rPr>
              <a:t> </a:t>
            </a:r>
            <a:r>
              <a:rPr dirty="0" smtClean="0" sz="1200" spc="33">
                <a:latin typeface="Cambria"/>
                <a:cs typeface="Cambria"/>
              </a:rPr>
              <a:t>h</a:t>
            </a:r>
            <a:r>
              <a:rPr dirty="0" smtClean="0" sz="1200" spc="33">
                <a:latin typeface="Cambria"/>
                <a:cs typeface="Cambria"/>
              </a:rPr>
              <a:t>e</a:t>
            </a:r>
            <a:r>
              <a:rPr dirty="0" smtClean="0" sz="1200" spc="33">
                <a:latin typeface="Cambria"/>
                <a:cs typeface="Cambria"/>
              </a:rPr>
              <a:t>a</a:t>
            </a:r>
            <a:r>
              <a:rPr dirty="0" smtClean="0" sz="1200" spc="33">
                <a:latin typeface="Cambria"/>
                <a:cs typeface="Cambria"/>
              </a:rPr>
              <a:t>t</a:t>
            </a:r>
            <a:r>
              <a:rPr dirty="0" smtClean="0" sz="1200" spc="33">
                <a:latin typeface="Cambria"/>
                <a:cs typeface="Cambria"/>
              </a:rPr>
              <a:t>i</a:t>
            </a:r>
            <a:r>
              <a:rPr dirty="0" smtClean="0" sz="1200" spc="33">
                <a:latin typeface="Cambria"/>
                <a:cs typeface="Cambria"/>
              </a:rPr>
              <a:t>ng</a:t>
            </a:r>
            <a:r>
              <a:rPr dirty="0" smtClean="0" sz="1200" spc="33">
                <a:latin typeface="Cambria"/>
                <a:cs typeface="Cambria"/>
              </a:rPr>
              <a:t> </a:t>
            </a:r>
            <a:endParaRPr sz="1200">
              <a:latin typeface="Cambria"/>
              <a:cs typeface="Cambria"/>
            </a:endParaRPr>
          </a:p>
          <a:p>
            <a:pPr marL="241300" marR="9996" algn="just">
              <a:lnSpc>
                <a:spcPts val="1406"/>
              </a:lnSpc>
              <a:spcBef>
                <a:spcPts val="704"/>
              </a:spcBef>
            </a:pPr>
            <a:r>
              <a:rPr dirty="0" smtClean="0" sz="1200" spc="26">
                <a:latin typeface="Cambria"/>
                <a:cs typeface="Cambria"/>
              </a:rPr>
              <a:t>them</a:t>
            </a:r>
            <a:r>
              <a:rPr dirty="0" smtClean="0" sz="1200" spc="26">
                <a:latin typeface="Cambria"/>
                <a:cs typeface="Cambria"/>
              </a:rPr>
              <a:t> </a:t>
            </a:r>
            <a:r>
              <a:rPr dirty="0" smtClean="0" sz="1200" spc="26">
                <a:latin typeface="Cambria"/>
                <a:cs typeface="Cambria"/>
              </a:rPr>
              <a:t>w</a:t>
            </a:r>
            <a:r>
              <a:rPr dirty="0" smtClean="0" sz="1200" spc="26">
                <a:latin typeface="Cambria"/>
                <a:cs typeface="Cambria"/>
              </a:rPr>
              <a:t>i</a:t>
            </a:r>
            <a:r>
              <a:rPr dirty="0" smtClean="0" sz="1200" spc="26">
                <a:latin typeface="Cambria"/>
                <a:cs typeface="Cambria"/>
              </a:rPr>
              <a:t>t</a:t>
            </a:r>
            <a:r>
              <a:rPr dirty="0" smtClean="0" sz="1200" spc="26">
                <a:latin typeface="Cambria"/>
                <a:cs typeface="Cambria"/>
              </a:rPr>
              <a:t>h</a:t>
            </a:r>
            <a:r>
              <a:rPr dirty="0" smtClean="0" sz="1200" spc="26">
                <a:latin typeface="Cambria"/>
                <a:cs typeface="Cambria"/>
              </a:rPr>
              <a:t> </a:t>
            </a:r>
            <a:r>
              <a:rPr dirty="0" smtClean="0" sz="1200" spc="26">
                <a:latin typeface="Cambria"/>
                <a:cs typeface="Cambria"/>
              </a:rPr>
              <a:t>ca</a:t>
            </a:r>
            <a:r>
              <a:rPr dirty="0" smtClean="0" sz="1200" spc="26">
                <a:latin typeface="Cambria"/>
                <a:cs typeface="Cambria"/>
              </a:rPr>
              <a:t>r</a:t>
            </a:r>
            <a:r>
              <a:rPr dirty="0" smtClean="0" sz="1200" spc="26">
                <a:latin typeface="Cambria"/>
                <a:cs typeface="Cambria"/>
              </a:rPr>
              <a:t>bon</a:t>
            </a:r>
            <a:r>
              <a:rPr dirty="0" smtClean="0" sz="1200" spc="26">
                <a:latin typeface="Cambria"/>
                <a:cs typeface="Cambria"/>
              </a:rPr>
              <a:t> </a:t>
            </a:r>
            <a:r>
              <a:rPr dirty="0" smtClean="0" sz="1200" spc="26">
                <a:latin typeface="Cambria"/>
                <a:cs typeface="Cambria"/>
              </a:rPr>
              <a:t>(</a:t>
            </a:r>
            <a:r>
              <a:rPr dirty="0" smtClean="0" sz="1200" spc="26">
                <a:latin typeface="Cambria"/>
                <a:cs typeface="Cambria"/>
              </a:rPr>
              <a:t>s</a:t>
            </a:r>
            <a:r>
              <a:rPr dirty="0" smtClean="0" sz="1200" spc="26">
                <a:latin typeface="Cambria"/>
                <a:cs typeface="Cambria"/>
              </a:rPr>
              <a:t>m</a:t>
            </a:r>
            <a:r>
              <a:rPr dirty="0" smtClean="0" sz="1200" spc="26">
                <a:latin typeface="Cambria"/>
                <a:cs typeface="Cambria"/>
              </a:rPr>
              <a:t>elti</a:t>
            </a:r>
            <a:r>
              <a:rPr dirty="0" smtClean="0" sz="1200" spc="26">
                <a:latin typeface="Cambria"/>
                <a:cs typeface="Cambria"/>
              </a:rPr>
              <a:t>n</a:t>
            </a:r>
            <a:r>
              <a:rPr dirty="0" smtClean="0" sz="1200" spc="26">
                <a:latin typeface="Cambria"/>
                <a:cs typeface="Cambria"/>
              </a:rPr>
              <a:t>g</a:t>
            </a:r>
            <a:r>
              <a:rPr dirty="0" smtClean="0" sz="1200" spc="26">
                <a:latin typeface="Cambria"/>
                <a:cs typeface="Cambria"/>
              </a:rPr>
              <a:t>).</a:t>
            </a:r>
            <a:r>
              <a:rPr dirty="0" smtClean="0" sz="1200" spc="26">
                <a:latin typeface="Cambria"/>
                <a:cs typeface="Cambria"/>
              </a:rPr>
              <a:t> </a:t>
            </a:r>
            <a:r>
              <a:rPr dirty="0" smtClean="0" sz="1200" spc="26">
                <a:latin typeface="Cambria"/>
                <a:cs typeface="Cambria"/>
              </a:rPr>
              <a:t>C</a:t>
            </a:r>
            <a:r>
              <a:rPr dirty="0" smtClean="0" sz="1200" spc="26">
                <a:latin typeface="Cambria"/>
                <a:cs typeface="Cambria"/>
              </a:rPr>
              <a:t>arbon</a:t>
            </a:r>
            <a:r>
              <a:rPr dirty="0" smtClean="0" sz="1200" spc="26">
                <a:latin typeface="Cambria"/>
                <a:cs typeface="Cambria"/>
              </a:rPr>
              <a:t> </a:t>
            </a:r>
            <a:r>
              <a:rPr dirty="0" smtClean="0" sz="1200" spc="26">
                <a:latin typeface="Cambria"/>
                <a:cs typeface="Cambria"/>
              </a:rPr>
              <a:t>is</a:t>
            </a:r>
            <a:r>
              <a:rPr dirty="0" smtClean="0" sz="1200" spc="26">
                <a:latin typeface="Cambria"/>
                <a:cs typeface="Cambria"/>
              </a:rPr>
              <a:t> </a:t>
            </a:r>
            <a:r>
              <a:rPr dirty="0" smtClean="0" sz="1200" spc="26">
                <a:latin typeface="Cambria"/>
                <a:cs typeface="Cambria"/>
              </a:rPr>
              <a:t>also</a:t>
            </a:r>
            <a:r>
              <a:rPr dirty="0" smtClean="0" sz="1200" spc="26">
                <a:latin typeface="Cambria"/>
                <a:cs typeface="Cambria"/>
              </a:rPr>
              <a:t> </a:t>
            </a:r>
            <a:r>
              <a:rPr dirty="0" smtClean="0" sz="1200" spc="26">
                <a:latin typeface="Cambria"/>
                <a:cs typeface="Cambria"/>
              </a:rPr>
              <a:t>n</a:t>
            </a:r>
            <a:r>
              <a:rPr dirty="0" smtClean="0" sz="1200" spc="26">
                <a:latin typeface="Cambria"/>
                <a:cs typeface="Cambria"/>
              </a:rPr>
              <a:t>e</a:t>
            </a:r>
            <a:r>
              <a:rPr dirty="0" smtClean="0" sz="1200" spc="26">
                <a:latin typeface="Cambria"/>
                <a:cs typeface="Cambria"/>
              </a:rPr>
              <a:t>e</a:t>
            </a:r>
            <a:r>
              <a:rPr dirty="0" smtClean="0" sz="1200" spc="26">
                <a:latin typeface="Cambria"/>
                <a:cs typeface="Cambria"/>
              </a:rPr>
              <a:t>d</a:t>
            </a:r>
            <a:r>
              <a:rPr dirty="0" smtClean="0" sz="1200" spc="26">
                <a:latin typeface="Cambria"/>
                <a:cs typeface="Cambria"/>
              </a:rPr>
              <a:t>ed</a:t>
            </a:r>
            <a:r>
              <a:rPr dirty="0" smtClean="0" sz="1200" spc="26">
                <a:latin typeface="Cambria"/>
                <a:cs typeface="Cambria"/>
              </a:rPr>
              <a:t> </a:t>
            </a:r>
            <a:r>
              <a:rPr dirty="0" smtClean="0" sz="1200" spc="26">
                <a:latin typeface="Cambria"/>
                <a:cs typeface="Cambria"/>
              </a:rPr>
              <a:t>to</a:t>
            </a:r>
            <a:r>
              <a:rPr dirty="0" smtClean="0" sz="1200" spc="26">
                <a:latin typeface="Cambria"/>
                <a:cs typeface="Cambria"/>
              </a:rPr>
              <a:t> </a:t>
            </a:r>
            <a:r>
              <a:rPr dirty="0" smtClean="0" sz="1200" spc="26">
                <a:latin typeface="Cambria"/>
                <a:cs typeface="Cambria"/>
              </a:rPr>
              <a:t>ext</a:t>
            </a:r>
            <a:r>
              <a:rPr dirty="0" smtClean="0" sz="1200" spc="26">
                <a:latin typeface="Cambria"/>
                <a:cs typeface="Cambria"/>
              </a:rPr>
              <a:t>r</a:t>
            </a:r>
            <a:r>
              <a:rPr dirty="0" smtClean="0" sz="1200" spc="26">
                <a:latin typeface="Cambria"/>
                <a:cs typeface="Cambria"/>
              </a:rPr>
              <a:t>act</a:t>
            </a:r>
            <a:r>
              <a:rPr dirty="0" smtClean="0" sz="1200" spc="26">
                <a:latin typeface="Cambria"/>
                <a:cs typeface="Cambria"/>
              </a:rPr>
              <a:t> </a:t>
            </a:r>
            <a:r>
              <a:rPr dirty="0" smtClean="0" sz="1200" spc="26">
                <a:latin typeface="Cambria"/>
                <a:cs typeface="Cambria"/>
              </a:rPr>
              <a:t>a</a:t>
            </a:r>
            <a:r>
              <a:rPr dirty="0" smtClean="0" sz="1200" spc="26">
                <a:latin typeface="Cambria"/>
                <a:cs typeface="Cambria"/>
              </a:rPr>
              <a:t>l</a:t>
            </a:r>
            <a:r>
              <a:rPr dirty="0" smtClean="0" sz="1200" spc="26">
                <a:latin typeface="Cambria"/>
                <a:cs typeface="Cambria"/>
              </a:rPr>
              <a:t>u</a:t>
            </a:r>
            <a:r>
              <a:rPr dirty="0" smtClean="0" sz="1200" spc="26">
                <a:latin typeface="Cambria"/>
                <a:cs typeface="Cambria"/>
              </a:rPr>
              <a:t>min</a:t>
            </a:r>
            <a:r>
              <a:rPr dirty="0" smtClean="0" sz="1200" spc="26">
                <a:latin typeface="Cambria"/>
                <a:cs typeface="Cambria"/>
              </a:rPr>
              <a:t>i</a:t>
            </a:r>
            <a:r>
              <a:rPr dirty="0" smtClean="0" sz="1200" spc="26">
                <a:latin typeface="Cambria"/>
                <a:cs typeface="Cambria"/>
              </a:rPr>
              <a:t>u</a:t>
            </a:r>
            <a:r>
              <a:rPr dirty="0" smtClean="0" sz="1200" spc="26">
                <a:latin typeface="Cambria"/>
                <a:cs typeface="Cambria"/>
              </a:rPr>
              <a:t>m</a:t>
            </a:r>
            <a:r>
              <a:rPr dirty="0" smtClean="0" sz="1200" spc="26">
                <a:latin typeface="Cambria"/>
                <a:cs typeface="Cambria"/>
              </a:rPr>
              <a:t>,</a:t>
            </a:r>
            <a:r>
              <a:rPr dirty="0" smtClean="0" sz="1200" spc="26">
                <a:latin typeface="Cambria"/>
                <a:cs typeface="Cambria"/>
              </a:rPr>
              <a:t> </a:t>
            </a:r>
            <a:endParaRPr sz="1200">
              <a:latin typeface="Cambria"/>
              <a:cs typeface="Cambria"/>
            </a:endParaRPr>
          </a:p>
          <a:p>
            <a:pPr marL="241300" marR="9996" algn="just">
              <a:lnSpc>
                <a:spcPts val="1406"/>
              </a:lnSpc>
              <a:spcBef>
                <a:spcPts val="704"/>
              </a:spcBef>
            </a:pPr>
            <a:r>
              <a:rPr dirty="0" smtClean="0" sz="1200" spc="0">
                <a:latin typeface="Cambria"/>
                <a:cs typeface="Cambria"/>
              </a:rPr>
              <a:t>but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in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complet</a:t>
            </a:r>
            <a:r>
              <a:rPr dirty="0" smtClean="0" sz="1200" spc="0">
                <a:latin typeface="Cambria"/>
                <a:cs typeface="Cambria"/>
              </a:rPr>
              <a:t>e</a:t>
            </a:r>
            <a:r>
              <a:rPr dirty="0" smtClean="0" sz="1200" spc="0">
                <a:latin typeface="Cambria"/>
                <a:cs typeface="Cambria"/>
              </a:rPr>
              <a:t>ly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d</a:t>
            </a:r>
            <a:r>
              <a:rPr dirty="0" smtClean="0" sz="1200" spc="0">
                <a:latin typeface="Cambria"/>
                <a:cs typeface="Cambria"/>
              </a:rPr>
              <a:t>if</a:t>
            </a:r>
            <a:r>
              <a:rPr dirty="0" smtClean="0" sz="1200" spc="0">
                <a:latin typeface="Cambria"/>
                <a:cs typeface="Cambria"/>
              </a:rPr>
              <a:t>f</a:t>
            </a:r>
            <a:r>
              <a:rPr dirty="0" smtClean="0" sz="1200" spc="0">
                <a:latin typeface="Cambria"/>
                <a:cs typeface="Cambria"/>
              </a:rPr>
              <a:t>erent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w</a:t>
            </a:r>
            <a:r>
              <a:rPr dirty="0" smtClean="0" sz="1200" spc="0">
                <a:latin typeface="Cambria"/>
                <a:cs typeface="Cambria"/>
              </a:rPr>
              <a:t>ay.</a:t>
            </a:r>
            <a:endParaRPr sz="1200">
              <a:latin typeface="Cambria"/>
              <a:cs typeface="Cambria"/>
            </a:endParaRPr>
          </a:p>
          <a:p>
            <a:pPr marL="12700" marR="4246">
              <a:lnSpc>
                <a:spcPct val="102091"/>
              </a:lnSpc>
              <a:spcBef>
                <a:spcPts val="709"/>
              </a:spcBef>
            </a:pPr>
            <a:r>
              <a:rPr dirty="0" smtClean="0" sz="1200" spc="0">
                <a:latin typeface="Symbol"/>
                <a:cs typeface="Symbol"/>
              </a:rPr>
              <a:t></a:t>
            </a:r>
            <a:r>
              <a:rPr dirty="0" smtClean="0" sz="1200" spc="0">
                <a:latin typeface="Times New Roman"/>
                <a:cs typeface="Times New Roman"/>
              </a:rPr>
              <a:t>   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4" b="1">
                <a:latin typeface="Cambria"/>
                <a:cs typeface="Cambria"/>
              </a:rPr>
              <a:t>O</a:t>
            </a:r>
            <a:r>
              <a:rPr dirty="0" smtClean="0" sz="1200" spc="0" b="1">
                <a:latin typeface="Cambria"/>
                <a:cs typeface="Cambria"/>
              </a:rPr>
              <a:t>re</a:t>
            </a:r>
            <a:r>
              <a:rPr dirty="0" smtClean="0" sz="1200" spc="104" b="1">
                <a:latin typeface="Cambria"/>
                <a:cs typeface="Cambria"/>
              </a:rPr>
              <a:t> </a:t>
            </a:r>
            <a:r>
              <a:rPr dirty="0" smtClean="0" sz="1200" spc="0" b="1">
                <a:latin typeface="Cambria"/>
                <a:cs typeface="Cambria"/>
              </a:rPr>
              <a:t>dress</a:t>
            </a:r>
            <a:r>
              <a:rPr dirty="0" smtClean="0" sz="1200" spc="-4" b="1">
                <a:latin typeface="Cambria"/>
                <a:cs typeface="Cambria"/>
              </a:rPr>
              <a:t>i</a:t>
            </a:r>
            <a:r>
              <a:rPr dirty="0" smtClean="0" sz="1200" spc="-4" b="1">
                <a:latin typeface="Cambria"/>
                <a:cs typeface="Cambria"/>
              </a:rPr>
              <a:t>n</a:t>
            </a:r>
            <a:r>
              <a:rPr dirty="0" smtClean="0" sz="1200" spc="4" b="1">
                <a:latin typeface="Cambria"/>
                <a:cs typeface="Cambria"/>
              </a:rPr>
              <a:t>g</a:t>
            </a:r>
            <a:r>
              <a:rPr dirty="0" smtClean="0" sz="1200" spc="0">
                <a:latin typeface="Cambria"/>
                <a:cs typeface="Cambria"/>
              </a:rPr>
              <a:t>–</a:t>
            </a:r>
            <a:r>
              <a:rPr dirty="0" smtClean="0" sz="1200" spc="109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clea</a:t>
            </a:r>
            <a:r>
              <a:rPr dirty="0" smtClean="0" sz="1200" spc="4">
                <a:latin typeface="Cambria"/>
                <a:cs typeface="Cambria"/>
              </a:rPr>
              <a:t>n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4">
                <a:latin typeface="Cambria"/>
                <a:cs typeface="Cambria"/>
              </a:rPr>
              <a:t>n</a:t>
            </a:r>
            <a:r>
              <a:rPr dirty="0" smtClean="0" sz="1200" spc="0">
                <a:latin typeface="Cambria"/>
                <a:cs typeface="Cambria"/>
              </a:rPr>
              <a:t>g</a:t>
            </a:r>
            <a:r>
              <a:rPr dirty="0" smtClean="0" sz="1200" spc="99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o</a:t>
            </a:r>
            <a:r>
              <a:rPr dirty="0" smtClean="0" sz="1200" spc="-4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e</a:t>
            </a:r>
            <a:r>
              <a:rPr dirty="0" smtClean="0" sz="1200" spc="119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by</a:t>
            </a:r>
            <a:r>
              <a:rPr dirty="0" smtClean="0" sz="1200" spc="99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mea</a:t>
            </a:r>
            <a:r>
              <a:rPr dirty="0" smtClean="0" sz="1200" spc="4">
                <a:latin typeface="Cambria"/>
                <a:cs typeface="Cambria"/>
              </a:rPr>
              <a:t>n</a:t>
            </a:r>
            <a:r>
              <a:rPr dirty="0" smtClean="0" sz="1200" spc="0">
                <a:latin typeface="Cambria"/>
                <a:cs typeface="Cambria"/>
              </a:rPr>
              <a:t>s</a:t>
            </a:r>
            <a:r>
              <a:rPr dirty="0" smtClean="0" sz="1200" spc="104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of</a:t>
            </a:r>
            <a:r>
              <a:rPr dirty="0" smtClean="0" sz="1200" spc="114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se</a:t>
            </a:r>
            <a:r>
              <a:rPr dirty="0" smtClean="0" sz="1200" spc="4">
                <a:latin typeface="Cambria"/>
                <a:cs typeface="Cambria"/>
              </a:rPr>
              <a:t>p</a:t>
            </a:r>
            <a:r>
              <a:rPr dirty="0" smtClean="0" sz="1200" spc="0">
                <a:latin typeface="Cambria"/>
                <a:cs typeface="Cambria"/>
              </a:rPr>
              <a:t>arat</a:t>
            </a:r>
            <a:r>
              <a:rPr dirty="0" smtClean="0" sz="1200" spc="4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on</a:t>
            </a:r>
            <a:r>
              <a:rPr dirty="0" smtClean="0" sz="1200" spc="109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of</a:t>
            </a:r>
            <a:r>
              <a:rPr dirty="0" smtClean="0" sz="1200" spc="104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the</a:t>
            </a:r>
            <a:r>
              <a:rPr dirty="0" smtClean="0" sz="1200" spc="109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met</a:t>
            </a:r>
            <a:r>
              <a:rPr dirty="0" smtClean="0" sz="1200" spc="4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l</a:t>
            </a:r>
            <a:r>
              <a:rPr dirty="0" smtClean="0" sz="1200" spc="114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cont</a:t>
            </a:r>
            <a:r>
              <a:rPr dirty="0" smtClean="0" sz="1200" spc="4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4">
                <a:latin typeface="Cambria"/>
                <a:cs typeface="Cambria"/>
              </a:rPr>
              <a:t>n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4">
                <a:latin typeface="Cambria"/>
                <a:cs typeface="Cambria"/>
              </a:rPr>
              <a:t>n</a:t>
            </a:r>
            <a:r>
              <a:rPr dirty="0" smtClean="0" sz="1200" spc="0">
                <a:latin typeface="Cambria"/>
                <a:cs typeface="Cambria"/>
              </a:rPr>
              <a:t>g</a:t>
            </a:r>
            <a:endParaRPr sz="1200">
              <a:latin typeface="Cambria"/>
              <a:cs typeface="Cambria"/>
            </a:endParaRPr>
          </a:p>
          <a:p>
            <a:pPr marL="241300" marR="2876611" algn="just">
              <a:lnSpc>
                <a:spcPct val="97696"/>
              </a:lnSpc>
              <a:spcBef>
                <a:spcPts val="693"/>
              </a:spcBef>
            </a:pPr>
            <a:r>
              <a:rPr dirty="0" smtClean="0" sz="1200">
                <a:latin typeface="Cambria"/>
                <a:cs typeface="Cambria"/>
              </a:rPr>
              <a:t>min</a:t>
            </a:r>
            <a:r>
              <a:rPr dirty="0" smtClean="0" sz="1200">
                <a:latin typeface="Cambria"/>
                <a:cs typeface="Cambria"/>
              </a:rPr>
              <a:t>e</a:t>
            </a:r>
            <a:r>
              <a:rPr dirty="0" smtClean="0" sz="1200">
                <a:latin typeface="Cambria"/>
                <a:cs typeface="Cambria"/>
              </a:rPr>
              <a:t>r</a:t>
            </a:r>
            <a:r>
              <a:rPr dirty="0" smtClean="0" sz="1200">
                <a:latin typeface="Cambria"/>
                <a:cs typeface="Cambria"/>
              </a:rPr>
              <a:t>al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f</a:t>
            </a:r>
            <a:r>
              <a:rPr dirty="0" smtClean="0" sz="1200">
                <a:latin typeface="Cambria"/>
                <a:cs typeface="Cambria"/>
              </a:rPr>
              <a:t>r</a:t>
            </a:r>
            <a:r>
              <a:rPr dirty="0" smtClean="0" sz="1200">
                <a:latin typeface="Cambria"/>
                <a:cs typeface="Cambria"/>
              </a:rPr>
              <a:t>om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the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waste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(</a:t>
            </a:r>
            <a:r>
              <a:rPr dirty="0" smtClean="0" sz="1200">
                <a:latin typeface="Cambria"/>
                <a:cs typeface="Cambria"/>
              </a:rPr>
              <a:t>g</a:t>
            </a:r>
            <a:r>
              <a:rPr dirty="0" smtClean="0" sz="1200">
                <a:latin typeface="Cambria"/>
                <a:cs typeface="Cambria"/>
              </a:rPr>
              <a:t>a</a:t>
            </a:r>
            <a:r>
              <a:rPr dirty="0" smtClean="0" sz="1200">
                <a:latin typeface="Cambria"/>
                <a:cs typeface="Cambria"/>
              </a:rPr>
              <a:t>n</a:t>
            </a:r>
            <a:r>
              <a:rPr dirty="0" smtClean="0" sz="1200">
                <a:latin typeface="Cambria"/>
                <a:cs typeface="Cambria"/>
              </a:rPr>
              <a:t>g</a:t>
            </a:r>
            <a:r>
              <a:rPr dirty="0" smtClean="0" sz="1200">
                <a:latin typeface="Cambria"/>
                <a:cs typeface="Cambria"/>
              </a:rPr>
              <a:t>ue).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839083" y="9365996"/>
            <a:ext cx="117493" cy="165608"/>
          </a:xfrm>
          <a:prstGeom prst="rect">
            <a:avLst/>
          </a:prstGeom>
        </p:spPr>
        <p:txBody>
          <a:bodyPr wrap="square" lIns="0" tIns="7651" rIns="0" bIns="0" rtlCol="0">
            <a:noAutofit/>
          </a:bodyPr>
          <a:lstStyle/>
          <a:p>
            <a:pPr marL="12700">
              <a:lnSpc>
                <a:spcPts val="1205"/>
              </a:lnSpc>
            </a:pPr>
            <a:r>
              <a:rPr dirty="0" smtClean="0" sz="1100">
                <a:latin typeface="Calibri"/>
                <a:cs typeface="Calibri"/>
              </a:rPr>
              <a:t>1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/>
          <p:nvPr/>
        </p:nvSpPr>
        <p:spPr>
          <a:xfrm>
            <a:off x="1130604" y="378968"/>
            <a:ext cx="2751542" cy="165607"/>
          </a:xfrm>
          <a:prstGeom prst="rect">
            <a:avLst/>
          </a:prstGeom>
        </p:spPr>
        <p:txBody>
          <a:bodyPr wrap="square" lIns="0" tIns="7651" rIns="0" bIns="0" rtlCol="0">
            <a:noAutofit/>
          </a:bodyPr>
          <a:lstStyle/>
          <a:p>
            <a:pPr marL="12700">
              <a:lnSpc>
                <a:spcPts val="1205"/>
              </a:lnSpc>
            </a:pPr>
            <a:r>
              <a:rPr dirty="0" smtClean="0" sz="1100" spc="-1">
                <a:latin typeface="Calibri"/>
                <a:cs typeface="Calibri"/>
              </a:rPr>
              <a:t>Ex.</a:t>
            </a:r>
            <a:r>
              <a:rPr dirty="0" smtClean="0" sz="1100" spc="-1">
                <a:latin typeface="Calibri"/>
                <a:cs typeface="Calibri"/>
              </a:rPr>
              <a:t>L</a:t>
            </a:r>
            <a:r>
              <a:rPr dirty="0" smtClean="0" sz="1100" spc="-1">
                <a:latin typeface="Calibri"/>
                <a:cs typeface="Calibri"/>
              </a:rPr>
              <a:t>ec</a:t>
            </a:r>
            <a:r>
              <a:rPr dirty="0" smtClean="0" sz="1100" spc="-1">
                <a:latin typeface="Calibri"/>
                <a:cs typeface="Calibri"/>
              </a:rPr>
              <a:t>.</a:t>
            </a:r>
            <a:r>
              <a:rPr dirty="0" smtClean="0" sz="1100" spc="-1">
                <a:latin typeface="Calibri"/>
                <a:cs typeface="Calibri"/>
              </a:rPr>
              <a:t>3</a:t>
            </a:r>
            <a:r>
              <a:rPr dirty="0" smtClean="0" sz="1100" spc="-1">
                <a:latin typeface="Calibri"/>
                <a:cs typeface="Calibri"/>
              </a:rPr>
              <a:t> </a:t>
            </a:r>
            <a:r>
              <a:rPr dirty="0" smtClean="0" sz="1100" spc="-1">
                <a:latin typeface="Calibri"/>
                <a:cs typeface="Calibri"/>
              </a:rPr>
              <a:t>E</a:t>
            </a:r>
            <a:r>
              <a:rPr dirty="0" smtClean="0" sz="1100" spc="-1">
                <a:latin typeface="Calibri"/>
                <a:cs typeface="Calibri"/>
              </a:rPr>
              <a:t>x</a:t>
            </a:r>
            <a:r>
              <a:rPr dirty="0" smtClean="0" sz="1100" spc="-1">
                <a:latin typeface="Calibri"/>
                <a:cs typeface="Calibri"/>
              </a:rPr>
              <a:t>t</a:t>
            </a:r>
            <a:r>
              <a:rPr dirty="0" smtClean="0" sz="1100" spc="-1">
                <a:latin typeface="Calibri"/>
                <a:cs typeface="Calibri"/>
              </a:rPr>
              <a:t>ra</a:t>
            </a:r>
            <a:r>
              <a:rPr dirty="0" smtClean="0" sz="1100" spc="-1">
                <a:latin typeface="Calibri"/>
                <a:cs typeface="Calibri"/>
              </a:rPr>
              <a:t>c</a:t>
            </a:r>
            <a:r>
              <a:rPr dirty="0" smtClean="0" sz="1100" spc="-1">
                <a:latin typeface="Calibri"/>
                <a:cs typeface="Calibri"/>
              </a:rPr>
              <a:t>ti</a:t>
            </a:r>
            <a:r>
              <a:rPr dirty="0" smtClean="0" sz="1100" spc="-1">
                <a:latin typeface="Calibri"/>
                <a:cs typeface="Calibri"/>
              </a:rPr>
              <a:t>o</a:t>
            </a:r>
            <a:r>
              <a:rPr dirty="0" smtClean="0" sz="1100" spc="-1">
                <a:latin typeface="Calibri"/>
                <a:cs typeface="Calibri"/>
              </a:rPr>
              <a:t>n</a:t>
            </a:r>
            <a:r>
              <a:rPr dirty="0" smtClean="0" sz="1100" spc="-1">
                <a:latin typeface="Calibri"/>
                <a:cs typeface="Calibri"/>
              </a:rPr>
              <a:t> </a:t>
            </a:r>
            <a:r>
              <a:rPr dirty="0" smtClean="0" sz="1100" spc="-1">
                <a:latin typeface="Calibri"/>
                <a:cs typeface="Calibri"/>
              </a:rPr>
              <a:t>o</a:t>
            </a:r>
            <a:r>
              <a:rPr dirty="0" smtClean="0" sz="1100" spc="-1">
                <a:latin typeface="Calibri"/>
                <a:cs typeface="Calibri"/>
              </a:rPr>
              <a:t>f</a:t>
            </a:r>
            <a:r>
              <a:rPr dirty="0" smtClean="0" sz="1100" spc="-1">
                <a:latin typeface="Calibri"/>
                <a:cs typeface="Calibri"/>
              </a:rPr>
              <a:t> </a:t>
            </a:r>
            <a:r>
              <a:rPr dirty="0" smtClean="0" sz="1100" spc="-1">
                <a:latin typeface="Calibri"/>
                <a:cs typeface="Calibri"/>
              </a:rPr>
              <a:t>Al</a:t>
            </a:r>
            <a:r>
              <a:rPr dirty="0" smtClean="0" sz="1100" spc="-1">
                <a:latin typeface="Calibri"/>
                <a:cs typeface="Calibri"/>
              </a:rPr>
              <a:t>u</a:t>
            </a:r>
            <a:r>
              <a:rPr dirty="0" smtClean="0" sz="1100" spc="-1">
                <a:latin typeface="Calibri"/>
                <a:cs typeface="Calibri"/>
              </a:rPr>
              <a:t>m</a:t>
            </a:r>
            <a:r>
              <a:rPr dirty="0" smtClean="0" sz="1100" spc="-1">
                <a:latin typeface="Calibri"/>
                <a:cs typeface="Calibri"/>
              </a:rPr>
              <a:t>i</a:t>
            </a:r>
            <a:r>
              <a:rPr dirty="0" smtClean="0" sz="1100" spc="-1">
                <a:latin typeface="Calibri"/>
                <a:cs typeface="Calibri"/>
              </a:rPr>
              <a:t>n</a:t>
            </a:r>
            <a:r>
              <a:rPr dirty="0" smtClean="0" sz="1100" spc="-1">
                <a:latin typeface="Calibri"/>
                <a:cs typeface="Calibri"/>
              </a:rPr>
              <a:t>u</a:t>
            </a:r>
            <a:r>
              <a:rPr dirty="0" smtClean="0" sz="1100" spc="-1">
                <a:latin typeface="Calibri"/>
                <a:cs typeface="Calibri"/>
              </a:rPr>
              <a:t>m</a:t>
            </a:r>
            <a:r>
              <a:rPr dirty="0" smtClean="0" sz="1100" spc="-1">
                <a:latin typeface="Calibri"/>
                <a:cs typeface="Calibri"/>
              </a:rPr>
              <a:t> </a:t>
            </a:r>
            <a:r>
              <a:rPr dirty="0" smtClean="0" sz="1100" spc="-1">
                <a:latin typeface="Calibri"/>
                <a:cs typeface="Calibri"/>
              </a:rPr>
              <a:t>fr</a:t>
            </a:r>
            <a:r>
              <a:rPr dirty="0" smtClean="0" sz="1100" spc="-1">
                <a:latin typeface="Calibri"/>
                <a:cs typeface="Calibri"/>
              </a:rPr>
              <a:t>o</a:t>
            </a:r>
            <a:r>
              <a:rPr dirty="0" smtClean="0" sz="1100" spc="-1">
                <a:latin typeface="Calibri"/>
                <a:cs typeface="Calibri"/>
              </a:rPr>
              <a:t>m</a:t>
            </a:r>
            <a:r>
              <a:rPr dirty="0" smtClean="0" sz="1100" spc="-1">
                <a:latin typeface="Calibri"/>
                <a:cs typeface="Calibri"/>
              </a:rPr>
              <a:t> </a:t>
            </a:r>
            <a:r>
              <a:rPr dirty="0" smtClean="0" sz="1100" spc="-1">
                <a:latin typeface="Calibri"/>
                <a:cs typeface="Calibri"/>
              </a:rPr>
              <a:t>o</a:t>
            </a:r>
            <a:r>
              <a:rPr dirty="0" smtClean="0" sz="1100" spc="-1">
                <a:latin typeface="Calibri"/>
                <a:cs typeface="Calibri"/>
              </a:rPr>
              <a:t>r</a:t>
            </a:r>
            <a:r>
              <a:rPr dirty="0" smtClean="0" sz="1100" spc="-1">
                <a:latin typeface="Calibri"/>
                <a:cs typeface="Calibri"/>
              </a:rPr>
              <a:t>e</a:t>
            </a:r>
            <a:r>
              <a:rPr dirty="0" smtClean="0" sz="1100" spc="-1">
                <a:latin typeface="Calibri"/>
                <a:cs typeface="Calibri"/>
              </a:rPr>
              <a:t> </a:t>
            </a:r>
            <a:r>
              <a:rPr dirty="0" smtClean="0" sz="1100" spc="-1">
                <a:latin typeface="Calibri"/>
                <a:cs typeface="Calibri"/>
              </a:rPr>
              <a:t>o</a:t>
            </a:r>
            <a:r>
              <a:rPr dirty="0" smtClean="0" sz="1100" spc="-1">
                <a:latin typeface="Calibri"/>
                <a:cs typeface="Calibri"/>
              </a:rPr>
              <a:t>xi</a:t>
            </a:r>
            <a:r>
              <a:rPr dirty="0" smtClean="0" sz="1100" spc="-1">
                <a:latin typeface="Calibri"/>
                <a:cs typeface="Calibri"/>
              </a:rPr>
              <a:t>d</a:t>
            </a:r>
            <a:r>
              <a:rPr dirty="0" smtClean="0" sz="1100" spc="-1">
                <a:latin typeface="Calibri"/>
                <a:cs typeface="Calibri"/>
              </a:rPr>
              <a:t>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416677" y="378968"/>
            <a:ext cx="1093076" cy="165607"/>
          </a:xfrm>
          <a:prstGeom prst="rect">
            <a:avLst/>
          </a:prstGeom>
        </p:spPr>
        <p:txBody>
          <a:bodyPr wrap="square" lIns="0" tIns="7651" rIns="0" bIns="0" rtlCol="0">
            <a:noAutofit/>
          </a:bodyPr>
          <a:lstStyle/>
          <a:p>
            <a:pPr marL="12700">
              <a:lnSpc>
                <a:spcPts val="1205"/>
              </a:lnSpc>
            </a:pPr>
            <a:r>
              <a:rPr dirty="0" smtClean="0" sz="1100" spc="-1">
                <a:latin typeface="Calibri"/>
                <a:cs typeface="Calibri"/>
              </a:rPr>
              <a:t>D</a:t>
            </a:r>
            <a:r>
              <a:rPr dirty="0" smtClean="0" sz="1100" spc="-1">
                <a:latin typeface="Calibri"/>
                <a:cs typeface="Calibri"/>
              </a:rPr>
              <a:t>r.</a:t>
            </a:r>
            <a:r>
              <a:rPr dirty="0" smtClean="0" sz="1100" spc="-1">
                <a:latin typeface="Calibri"/>
                <a:cs typeface="Calibri"/>
              </a:rPr>
              <a:t> </a:t>
            </a:r>
            <a:r>
              <a:rPr dirty="0" smtClean="0" sz="1100" spc="-1">
                <a:latin typeface="Calibri"/>
                <a:cs typeface="Calibri"/>
              </a:rPr>
              <a:t>A</a:t>
            </a:r>
            <a:r>
              <a:rPr dirty="0" smtClean="0" sz="1100" spc="-1">
                <a:latin typeface="Calibri"/>
                <a:cs typeface="Calibri"/>
              </a:rPr>
              <a:t>h</a:t>
            </a:r>
            <a:r>
              <a:rPr dirty="0" smtClean="0" sz="1100" spc="-1">
                <a:latin typeface="Calibri"/>
                <a:cs typeface="Calibri"/>
              </a:rPr>
              <a:t>m</a:t>
            </a:r>
            <a:r>
              <a:rPr dirty="0" smtClean="0" sz="1100" spc="-1">
                <a:latin typeface="Calibri"/>
                <a:cs typeface="Calibri"/>
              </a:rPr>
              <a:t>ed</a:t>
            </a:r>
            <a:r>
              <a:rPr dirty="0" smtClean="0" sz="1100" spc="-1">
                <a:latin typeface="Calibri"/>
                <a:cs typeface="Calibri"/>
              </a:rPr>
              <a:t> </a:t>
            </a:r>
            <a:r>
              <a:rPr dirty="0" smtClean="0" sz="1100" spc="-1">
                <a:latin typeface="Calibri"/>
                <a:cs typeface="Calibri"/>
              </a:rPr>
              <a:t>A</a:t>
            </a:r>
            <a:r>
              <a:rPr dirty="0" smtClean="0" sz="1100" spc="-1">
                <a:latin typeface="Calibri"/>
                <a:cs typeface="Calibri"/>
              </a:rPr>
              <a:t>m</a:t>
            </a:r>
            <a:r>
              <a:rPr dirty="0" smtClean="0" sz="1100" spc="-1">
                <a:latin typeface="Calibri"/>
                <a:cs typeface="Calibri"/>
              </a:rPr>
              <a:t>e</a:t>
            </a:r>
            <a:r>
              <a:rPr dirty="0" smtClean="0" sz="1100" spc="-1">
                <a:latin typeface="Calibri"/>
                <a:cs typeface="Calibri"/>
              </a:rPr>
              <a:t>ed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30604" y="918670"/>
            <a:ext cx="1107440" cy="177800"/>
          </a:xfrm>
          <a:prstGeom prst="rect">
            <a:avLst/>
          </a:prstGeom>
        </p:spPr>
        <p:txBody>
          <a:bodyPr wrap="square" lIns="0" tIns="8413" rIns="0" bIns="0" rtlCol="0">
            <a:noAutofit/>
          </a:bodyPr>
          <a:lstStyle/>
          <a:p>
            <a:pPr marL="12700">
              <a:lnSpc>
                <a:spcPts val="1325"/>
              </a:lnSpc>
            </a:pPr>
            <a:r>
              <a:rPr dirty="0" smtClean="0" sz="1200" spc="0" b="1">
                <a:latin typeface="Arial"/>
                <a:cs typeface="Arial"/>
              </a:rPr>
              <a:t>B</a:t>
            </a:r>
            <a:r>
              <a:rPr dirty="0" smtClean="0" sz="1200" spc="0" b="1">
                <a:latin typeface="Arial"/>
                <a:cs typeface="Arial"/>
              </a:rPr>
              <a:t>a</a:t>
            </a:r>
            <a:r>
              <a:rPr dirty="0" smtClean="0" sz="1200" spc="0" b="1">
                <a:latin typeface="Arial"/>
                <a:cs typeface="Arial"/>
              </a:rPr>
              <a:t>y</a:t>
            </a:r>
            <a:r>
              <a:rPr dirty="0" smtClean="0" sz="1200" spc="0" b="1">
                <a:latin typeface="Arial"/>
                <a:cs typeface="Arial"/>
              </a:rPr>
              <a:t>e</a:t>
            </a:r>
            <a:r>
              <a:rPr dirty="0" smtClean="0" sz="1200" spc="0" b="1">
                <a:latin typeface="Arial"/>
                <a:cs typeface="Arial"/>
              </a:rPr>
              <a:t>r</a:t>
            </a:r>
            <a:r>
              <a:rPr dirty="0" smtClean="0" sz="1200" spc="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P</a:t>
            </a:r>
            <a:r>
              <a:rPr dirty="0" smtClean="0" sz="1200" spc="0" b="1">
                <a:latin typeface="Arial"/>
                <a:cs typeface="Arial"/>
              </a:rPr>
              <a:t>ro</a:t>
            </a:r>
            <a:r>
              <a:rPr dirty="0" smtClean="0" sz="1200" spc="0" b="1">
                <a:latin typeface="Arial"/>
                <a:cs typeface="Arial"/>
              </a:rPr>
              <a:t>c</a:t>
            </a:r>
            <a:r>
              <a:rPr dirty="0" smtClean="0" sz="1200" spc="0" b="1">
                <a:latin typeface="Arial"/>
                <a:cs typeface="Arial"/>
              </a:rPr>
              <a:t>e</a:t>
            </a:r>
            <a:r>
              <a:rPr dirty="0" smtClean="0" sz="1200" spc="0" b="1">
                <a:latin typeface="Arial"/>
                <a:cs typeface="Arial"/>
              </a:rPr>
              <a:t>s</a:t>
            </a:r>
            <a:r>
              <a:rPr dirty="0" smtClean="0" sz="1200" spc="0" b="1">
                <a:latin typeface="Arial"/>
                <a:cs typeface="Arial"/>
              </a:rPr>
              <a:t>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59154" y="1279807"/>
            <a:ext cx="118363" cy="177800"/>
          </a:xfrm>
          <a:prstGeom prst="rect">
            <a:avLst/>
          </a:prstGeom>
        </p:spPr>
        <p:txBody>
          <a:bodyPr wrap="square" lIns="0" tIns="8572" rIns="0" bIns="0" rtlCol="0">
            <a:noAutofit/>
          </a:bodyPr>
          <a:lstStyle/>
          <a:p>
            <a:pPr marL="12700">
              <a:lnSpc>
                <a:spcPts val="1350"/>
              </a:lnSpc>
            </a:pPr>
            <a:r>
              <a:rPr dirty="0" smtClean="0" sz="1200">
                <a:latin typeface="Symbol"/>
                <a:cs typeface="Symbol"/>
              </a:rPr>
              <a:t>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87754" y="1291261"/>
            <a:ext cx="5071029" cy="5843523"/>
          </a:xfrm>
          <a:prstGeom prst="rect">
            <a:avLst/>
          </a:prstGeom>
        </p:spPr>
        <p:txBody>
          <a:bodyPr wrap="square" lIns="0" tIns="7810" rIns="0" bIns="0" rtlCol="0">
            <a:noAutofit/>
          </a:bodyPr>
          <a:lstStyle/>
          <a:p>
            <a:pPr marL="12700" marR="9261" algn="just">
              <a:lnSpc>
                <a:spcPts val="1230"/>
              </a:lnSpc>
            </a:pPr>
            <a:r>
              <a:rPr dirty="0" smtClean="0" sz="1100" spc="35">
                <a:latin typeface="Arial"/>
                <a:cs typeface="Arial"/>
              </a:rPr>
              <a:t>T</a:t>
            </a:r>
            <a:r>
              <a:rPr dirty="0" smtClean="0" sz="1100" spc="35">
                <a:latin typeface="Arial"/>
                <a:cs typeface="Arial"/>
              </a:rPr>
              <a:t>he</a:t>
            </a:r>
            <a:r>
              <a:rPr dirty="0" smtClean="0" sz="1100" spc="35">
                <a:latin typeface="Arial"/>
                <a:cs typeface="Arial"/>
              </a:rPr>
              <a:t> </a:t>
            </a:r>
            <a:r>
              <a:rPr dirty="0" smtClean="0" sz="1100" spc="35">
                <a:latin typeface="Arial"/>
                <a:cs typeface="Arial"/>
              </a:rPr>
              <a:t>b</a:t>
            </a:r>
            <a:r>
              <a:rPr dirty="0" smtClean="0" sz="1100" spc="35">
                <a:latin typeface="Arial"/>
                <a:cs typeface="Arial"/>
              </a:rPr>
              <a:t>a</a:t>
            </a:r>
            <a:r>
              <a:rPr dirty="0" smtClean="0" sz="1100" spc="35">
                <a:latin typeface="Arial"/>
                <a:cs typeface="Arial"/>
              </a:rPr>
              <a:t>u</a:t>
            </a:r>
            <a:r>
              <a:rPr dirty="0" smtClean="0" sz="1100" spc="35">
                <a:latin typeface="Arial"/>
                <a:cs typeface="Arial"/>
              </a:rPr>
              <a:t>x</a:t>
            </a:r>
            <a:r>
              <a:rPr dirty="0" smtClean="0" sz="1100" spc="35">
                <a:latin typeface="Arial"/>
                <a:cs typeface="Arial"/>
              </a:rPr>
              <a:t>i</a:t>
            </a:r>
            <a:r>
              <a:rPr dirty="0" smtClean="0" sz="1100" spc="35">
                <a:latin typeface="Arial"/>
                <a:cs typeface="Arial"/>
              </a:rPr>
              <a:t>t</a:t>
            </a:r>
            <a:r>
              <a:rPr dirty="0" smtClean="0" sz="1100" spc="35">
                <a:latin typeface="Arial"/>
                <a:cs typeface="Arial"/>
              </a:rPr>
              <a:t>e</a:t>
            </a:r>
            <a:r>
              <a:rPr dirty="0" smtClean="0" sz="1100" spc="35">
                <a:latin typeface="Arial"/>
                <a:cs typeface="Arial"/>
              </a:rPr>
              <a:t> </a:t>
            </a:r>
            <a:r>
              <a:rPr dirty="0" smtClean="0" sz="1100" spc="35">
                <a:latin typeface="Arial"/>
                <a:cs typeface="Arial"/>
              </a:rPr>
              <a:t>ore</a:t>
            </a:r>
            <a:r>
              <a:rPr dirty="0" smtClean="0" sz="1100" spc="35">
                <a:latin typeface="Arial"/>
                <a:cs typeface="Arial"/>
              </a:rPr>
              <a:t> </a:t>
            </a:r>
            <a:r>
              <a:rPr dirty="0" smtClean="0" sz="1100" spc="35">
                <a:latin typeface="Arial"/>
                <a:cs typeface="Arial"/>
              </a:rPr>
              <a:t>i</a:t>
            </a:r>
            <a:r>
              <a:rPr dirty="0" smtClean="0" sz="1100" spc="35">
                <a:latin typeface="Arial"/>
                <a:cs typeface="Arial"/>
              </a:rPr>
              <a:t>s</a:t>
            </a:r>
            <a:r>
              <a:rPr dirty="0" smtClean="0" sz="1100" spc="35">
                <a:latin typeface="Arial"/>
                <a:cs typeface="Arial"/>
              </a:rPr>
              <a:t> </a:t>
            </a:r>
            <a:r>
              <a:rPr dirty="0" smtClean="0" sz="1100" spc="35" b="1">
                <a:latin typeface="Arial"/>
                <a:cs typeface="Arial"/>
              </a:rPr>
              <a:t>cru</a:t>
            </a:r>
            <a:r>
              <a:rPr dirty="0" smtClean="0" sz="1100" spc="35" b="1">
                <a:latin typeface="Arial"/>
                <a:cs typeface="Arial"/>
              </a:rPr>
              <a:t>s</a:t>
            </a:r>
            <a:r>
              <a:rPr dirty="0" smtClean="0" sz="1100" spc="35" b="1">
                <a:latin typeface="Arial"/>
                <a:cs typeface="Arial"/>
              </a:rPr>
              <a:t>h</a:t>
            </a:r>
            <a:r>
              <a:rPr dirty="0" smtClean="0" sz="1100" spc="35" b="1">
                <a:latin typeface="Arial"/>
                <a:cs typeface="Arial"/>
              </a:rPr>
              <a:t>e</a:t>
            </a:r>
            <a:r>
              <a:rPr dirty="0" smtClean="0" sz="1100" spc="35" b="1">
                <a:latin typeface="Arial"/>
                <a:cs typeface="Arial"/>
              </a:rPr>
              <a:t>d</a:t>
            </a:r>
            <a:r>
              <a:rPr dirty="0" smtClean="0" sz="1100" spc="35" b="1">
                <a:latin typeface="Arial"/>
                <a:cs typeface="Arial"/>
              </a:rPr>
              <a:t> </a:t>
            </a:r>
            <a:r>
              <a:rPr dirty="0" smtClean="0" sz="1100" spc="35" b="1">
                <a:latin typeface="Arial"/>
                <a:cs typeface="Arial"/>
              </a:rPr>
              <a:t>a</a:t>
            </a:r>
            <a:r>
              <a:rPr dirty="0" smtClean="0" sz="1100" spc="35" b="1">
                <a:latin typeface="Arial"/>
                <a:cs typeface="Arial"/>
              </a:rPr>
              <a:t>n</a:t>
            </a:r>
            <a:r>
              <a:rPr dirty="0" smtClean="0" sz="1100" spc="35" b="1">
                <a:latin typeface="Arial"/>
                <a:cs typeface="Arial"/>
              </a:rPr>
              <a:t>d</a:t>
            </a:r>
            <a:r>
              <a:rPr dirty="0" smtClean="0" sz="1100" spc="35" b="1">
                <a:latin typeface="Arial"/>
                <a:cs typeface="Arial"/>
              </a:rPr>
              <a:t> </a:t>
            </a:r>
            <a:r>
              <a:rPr dirty="0" smtClean="0" sz="1100" spc="35" b="1">
                <a:latin typeface="Arial"/>
                <a:cs typeface="Arial"/>
              </a:rPr>
              <a:t>gro</a:t>
            </a:r>
            <a:r>
              <a:rPr dirty="0" smtClean="0" sz="1100" spc="35" b="1">
                <a:latin typeface="Arial"/>
                <a:cs typeface="Arial"/>
              </a:rPr>
              <a:t>u</a:t>
            </a:r>
            <a:r>
              <a:rPr dirty="0" smtClean="0" sz="1100" spc="35" b="1">
                <a:latin typeface="Arial"/>
                <a:cs typeface="Arial"/>
              </a:rPr>
              <a:t>nd</a:t>
            </a:r>
            <a:r>
              <a:rPr dirty="0" smtClean="0" sz="1100" spc="35" b="1">
                <a:latin typeface="Arial"/>
                <a:cs typeface="Arial"/>
              </a:rPr>
              <a:t> </a:t>
            </a:r>
            <a:r>
              <a:rPr dirty="0" smtClean="0" sz="1100" spc="35">
                <a:latin typeface="Arial"/>
                <a:cs typeface="Arial"/>
              </a:rPr>
              <a:t>t</a:t>
            </a:r>
            <a:r>
              <a:rPr dirty="0" smtClean="0" sz="1100" spc="35">
                <a:latin typeface="Arial"/>
                <a:cs typeface="Arial"/>
              </a:rPr>
              <a:t>o</a:t>
            </a:r>
            <a:r>
              <a:rPr dirty="0" smtClean="0" sz="1100" spc="35">
                <a:latin typeface="Arial"/>
                <a:cs typeface="Arial"/>
              </a:rPr>
              <a:t> </a:t>
            </a:r>
            <a:r>
              <a:rPr dirty="0" smtClean="0" sz="1100" spc="35">
                <a:latin typeface="Arial"/>
                <a:cs typeface="Arial"/>
              </a:rPr>
              <a:t>p</a:t>
            </a:r>
            <a:r>
              <a:rPr dirty="0" smtClean="0" sz="1100" spc="35">
                <a:latin typeface="Arial"/>
                <a:cs typeface="Arial"/>
              </a:rPr>
              <a:t>r</a:t>
            </a:r>
            <a:r>
              <a:rPr dirty="0" smtClean="0" sz="1100" spc="35">
                <a:latin typeface="Arial"/>
                <a:cs typeface="Arial"/>
              </a:rPr>
              <a:t>o</a:t>
            </a:r>
            <a:r>
              <a:rPr dirty="0" smtClean="0" sz="1100" spc="35">
                <a:latin typeface="Arial"/>
                <a:cs typeface="Arial"/>
              </a:rPr>
              <a:t>d</a:t>
            </a:r>
            <a:r>
              <a:rPr dirty="0" smtClean="0" sz="1100" spc="35">
                <a:latin typeface="Arial"/>
                <a:cs typeface="Arial"/>
              </a:rPr>
              <a:t>uce</a:t>
            </a:r>
            <a:r>
              <a:rPr dirty="0" smtClean="0" sz="1100" spc="35">
                <a:latin typeface="Arial"/>
                <a:cs typeface="Arial"/>
              </a:rPr>
              <a:t> </a:t>
            </a:r>
            <a:r>
              <a:rPr dirty="0" smtClean="0" sz="1100" spc="35">
                <a:latin typeface="Arial"/>
                <a:cs typeface="Arial"/>
              </a:rPr>
              <a:t>s</a:t>
            </a:r>
            <a:r>
              <a:rPr dirty="0" smtClean="0" sz="1100" spc="35">
                <a:latin typeface="Arial"/>
                <a:cs typeface="Arial"/>
              </a:rPr>
              <a:t>l</a:t>
            </a:r>
            <a:r>
              <a:rPr dirty="0" smtClean="0" sz="1100" spc="35">
                <a:latin typeface="Arial"/>
                <a:cs typeface="Arial"/>
              </a:rPr>
              <a:t>ur</a:t>
            </a:r>
            <a:r>
              <a:rPr dirty="0" smtClean="0" sz="1100" spc="35">
                <a:latin typeface="Arial"/>
                <a:cs typeface="Arial"/>
              </a:rPr>
              <a:t>r</a:t>
            </a:r>
            <a:r>
              <a:rPr dirty="0" smtClean="0" sz="1100" spc="35">
                <a:latin typeface="Arial"/>
                <a:cs typeface="Arial"/>
              </a:rPr>
              <a:t>y</a:t>
            </a:r>
            <a:r>
              <a:rPr dirty="0" smtClean="0" sz="1100" spc="35">
                <a:latin typeface="Arial"/>
                <a:cs typeface="Arial"/>
              </a:rPr>
              <a:t> </a:t>
            </a:r>
            <a:r>
              <a:rPr dirty="0" smtClean="0" sz="1100" spc="35">
                <a:latin typeface="Arial"/>
                <a:cs typeface="Arial"/>
              </a:rPr>
              <a:t>o</a:t>
            </a:r>
            <a:r>
              <a:rPr dirty="0" smtClean="0" sz="1100" spc="35">
                <a:latin typeface="Arial"/>
                <a:cs typeface="Arial"/>
              </a:rPr>
              <a:t>f</a:t>
            </a:r>
            <a:r>
              <a:rPr dirty="0" smtClean="0" sz="1100" spc="35">
                <a:latin typeface="Arial"/>
                <a:cs typeface="Arial"/>
              </a:rPr>
              <a:t> </a:t>
            </a:r>
            <a:r>
              <a:rPr dirty="0" smtClean="0" sz="1100" spc="35">
                <a:latin typeface="Arial"/>
                <a:cs typeface="Arial"/>
              </a:rPr>
              <a:t>co</a:t>
            </a:r>
            <a:r>
              <a:rPr dirty="0" smtClean="0" sz="1100" spc="35">
                <a:latin typeface="Arial"/>
                <a:cs typeface="Arial"/>
              </a:rPr>
              <a:t>a</a:t>
            </a:r>
            <a:r>
              <a:rPr dirty="0" smtClean="0" sz="1100" spc="35">
                <a:latin typeface="Arial"/>
                <a:cs typeface="Arial"/>
              </a:rPr>
              <a:t>r</a:t>
            </a:r>
            <a:r>
              <a:rPr dirty="0" smtClean="0" sz="1100" spc="35">
                <a:latin typeface="Arial"/>
                <a:cs typeface="Arial"/>
              </a:rPr>
              <a:t>se</a:t>
            </a:r>
            <a:r>
              <a:rPr dirty="0" smtClean="0" sz="1100" spc="35">
                <a:latin typeface="Arial"/>
                <a:cs typeface="Arial"/>
              </a:rPr>
              <a:t> </a:t>
            </a:r>
            <a:r>
              <a:rPr dirty="0" smtClean="0" sz="1100" spc="35">
                <a:latin typeface="Arial"/>
                <a:cs typeface="Arial"/>
              </a:rPr>
              <a:t>p</a:t>
            </a:r>
            <a:r>
              <a:rPr dirty="0" smtClean="0" sz="1100" spc="35">
                <a:latin typeface="Arial"/>
                <a:cs typeface="Arial"/>
              </a:rPr>
              <a:t>o</a:t>
            </a:r>
            <a:r>
              <a:rPr dirty="0" smtClean="0" sz="1100" spc="35">
                <a:latin typeface="Arial"/>
                <a:cs typeface="Arial"/>
              </a:rPr>
              <a:t>w</a:t>
            </a:r>
            <a:r>
              <a:rPr dirty="0" smtClean="0" sz="1100" spc="35">
                <a:latin typeface="Arial"/>
                <a:cs typeface="Arial"/>
              </a:rPr>
              <a:t>d</a:t>
            </a:r>
            <a:r>
              <a:rPr dirty="0" smtClean="0" sz="1100" spc="35">
                <a:latin typeface="Arial"/>
                <a:cs typeface="Arial"/>
              </a:rPr>
              <a:t>e</a:t>
            </a:r>
            <a:r>
              <a:rPr dirty="0" smtClean="0" sz="1100" spc="35">
                <a:latin typeface="Arial"/>
                <a:cs typeface="Arial"/>
              </a:rPr>
              <a:t>r</a:t>
            </a:r>
            <a:endParaRPr sz="1100">
              <a:latin typeface="Arial"/>
              <a:cs typeface="Arial"/>
            </a:endParaRPr>
          </a:p>
          <a:p>
            <a:pPr marL="12700" marR="3227914" algn="just">
              <a:lnSpc>
                <a:spcPct val="95825"/>
              </a:lnSpc>
              <a:spcBef>
                <a:spcPts val="581"/>
              </a:spcBef>
            </a:pPr>
            <a:r>
              <a:rPr dirty="0" smtClean="0" sz="1100" spc="-1">
                <a:latin typeface="Arial"/>
                <a:cs typeface="Arial"/>
              </a:rPr>
              <a:t>p</a:t>
            </a:r>
            <a:r>
              <a:rPr dirty="0" smtClean="0" sz="1100" spc="-1">
                <a:latin typeface="Arial"/>
                <a:cs typeface="Arial"/>
              </a:rPr>
              <a:t>a</a:t>
            </a:r>
            <a:r>
              <a:rPr dirty="0" smtClean="0" sz="1100" spc="-1">
                <a:latin typeface="Arial"/>
                <a:cs typeface="Arial"/>
              </a:rPr>
              <a:t>r</a:t>
            </a:r>
            <a:r>
              <a:rPr dirty="0" smtClean="0" sz="1100" spc="-1">
                <a:latin typeface="Arial"/>
                <a:cs typeface="Arial"/>
              </a:rPr>
              <a:t>t</a:t>
            </a:r>
            <a:r>
              <a:rPr dirty="0" smtClean="0" sz="1100" spc="-1">
                <a:latin typeface="Arial"/>
                <a:cs typeface="Arial"/>
              </a:rPr>
              <a:t>i</a:t>
            </a:r>
            <a:r>
              <a:rPr dirty="0" smtClean="0" sz="1100" spc="-1">
                <a:latin typeface="Arial"/>
                <a:cs typeface="Arial"/>
              </a:rPr>
              <a:t>c</a:t>
            </a:r>
            <a:r>
              <a:rPr dirty="0" smtClean="0" sz="1100" spc="-1">
                <a:latin typeface="Arial"/>
                <a:cs typeface="Arial"/>
              </a:rPr>
              <a:t>l</a:t>
            </a:r>
            <a:r>
              <a:rPr dirty="0" smtClean="0" sz="1100" spc="-1">
                <a:latin typeface="Arial"/>
                <a:cs typeface="Arial"/>
              </a:rPr>
              <a:t>es</a:t>
            </a:r>
            <a:r>
              <a:rPr dirty="0" smtClean="0" sz="1100" spc="-1">
                <a:latin typeface="Arial"/>
                <a:cs typeface="Arial"/>
              </a:rPr>
              <a:t> </a:t>
            </a:r>
            <a:r>
              <a:rPr dirty="0" smtClean="0" sz="1100" spc="-1">
                <a:latin typeface="Arial"/>
                <a:cs typeface="Arial"/>
              </a:rPr>
              <a:t>s</a:t>
            </a:r>
            <a:r>
              <a:rPr dirty="0" smtClean="0" sz="1100" spc="-1">
                <a:latin typeface="Arial"/>
                <a:cs typeface="Arial"/>
              </a:rPr>
              <a:t>u</a:t>
            </a:r>
            <a:r>
              <a:rPr dirty="0" smtClean="0" sz="1100" spc="-1">
                <a:latin typeface="Arial"/>
                <a:cs typeface="Arial"/>
              </a:rPr>
              <a:t>sp</a:t>
            </a:r>
            <a:r>
              <a:rPr dirty="0" smtClean="0" sz="1100" spc="-1">
                <a:latin typeface="Arial"/>
                <a:cs typeface="Arial"/>
              </a:rPr>
              <a:t>e</a:t>
            </a:r>
            <a:r>
              <a:rPr dirty="0" smtClean="0" sz="1100" spc="-1">
                <a:latin typeface="Arial"/>
                <a:cs typeface="Arial"/>
              </a:rPr>
              <a:t>n</a:t>
            </a:r>
            <a:r>
              <a:rPr dirty="0" smtClean="0" sz="1100" spc="-1">
                <a:latin typeface="Arial"/>
                <a:cs typeface="Arial"/>
              </a:rPr>
              <a:t>d</a:t>
            </a:r>
            <a:r>
              <a:rPr dirty="0" smtClean="0" sz="1100" spc="-1">
                <a:latin typeface="Arial"/>
                <a:cs typeface="Arial"/>
              </a:rPr>
              <a:t>ed</a:t>
            </a:r>
            <a:r>
              <a:rPr dirty="0" smtClean="0" sz="1100" spc="-1">
                <a:latin typeface="Arial"/>
                <a:cs typeface="Arial"/>
              </a:rPr>
              <a:t> </a:t>
            </a:r>
            <a:r>
              <a:rPr dirty="0" smtClean="0" sz="1100" spc="-1">
                <a:latin typeface="Arial"/>
                <a:cs typeface="Arial"/>
              </a:rPr>
              <a:t>i</a:t>
            </a:r>
            <a:r>
              <a:rPr dirty="0" smtClean="0" sz="1100" spc="-1">
                <a:latin typeface="Arial"/>
                <a:cs typeface="Arial"/>
              </a:rPr>
              <a:t>n</a:t>
            </a:r>
            <a:r>
              <a:rPr dirty="0" smtClean="0" sz="1100" spc="-1">
                <a:latin typeface="Arial"/>
                <a:cs typeface="Arial"/>
              </a:rPr>
              <a:t> </a:t>
            </a:r>
            <a:r>
              <a:rPr dirty="0" smtClean="0" sz="1100" spc="-1">
                <a:latin typeface="Arial"/>
                <a:cs typeface="Arial"/>
              </a:rPr>
              <a:t>w</a:t>
            </a:r>
            <a:r>
              <a:rPr dirty="0" smtClean="0" sz="1100" spc="-1">
                <a:latin typeface="Arial"/>
                <a:cs typeface="Arial"/>
              </a:rPr>
              <a:t>ate</a:t>
            </a:r>
            <a:r>
              <a:rPr dirty="0" smtClean="0" sz="1100" spc="-1">
                <a:latin typeface="Arial"/>
                <a:cs typeface="Arial"/>
              </a:rPr>
              <a:t>r</a:t>
            </a:r>
            <a:r>
              <a:rPr dirty="0" smtClean="0" sz="1100" spc="-1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 marL="12700" algn="just">
              <a:lnSpc>
                <a:spcPts val="1264"/>
              </a:lnSpc>
              <a:spcBef>
                <a:spcPts val="799"/>
              </a:spcBef>
            </a:pP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um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dro</a:t>
            </a:r>
            <a:r>
              <a:rPr dirty="0" smtClean="0" sz="1100" spc="0">
                <a:latin typeface="Arial"/>
                <a:cs typeface="Arial"/>
              </a:rPr>
              <a:t>x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de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(</a:t>
            </a:r>
            <a:r>
              <a:rPr dirty="0" smtClean="0" sz="1100" spc="0">
                <a:latin typeface="Arial"/>
                <a:cs typeface="Arial"/>
              </a:rPr>
              <a:t>ca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so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a)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d,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 </a:t>
            </a:r>
            <a:endParaRPr sz="1100">
              <a:latin typeface="Arial"/>
              <a:cs typeface="Arial"/>
            </a:endParaRPr>
          </a:p>
          <a:p>
            <a:pPr marL="12700" algn="just">
              <a:lnSpc>
                <a:spcPts val="917"/>
              </a:lnSpc>
              <a:spcBef>
                <a:spcPts val="575"/>
              </a:spcBef>
            </a:pPr>
            <a:r>
              <a:rPr dirty="0" smtClean="0" sz="1100">
                <a:latin typeface="Arial"/>
                <a:cs typeface="Arial"/>
              </a:rPr>
              <a:t>process</a:t>
            </a:r>
            <a:r>
              <a:rPr dirty="0" smtClean="0" sz="1100">
                <a:latin typeface="Arial"/>
                <a:cs typeface="Arial"/>
              </a:rPr>
              <a:t> </a:t>
            </a:r>
            <a:r>
              <a:rPr dirty="0" smtClean="0" sz="1100">
                <a:latin typeface="Arial"/>
                <a:cs typeface="Arial"/>
              </a:rPr>
              <a:t>s</a:t>
            </a:r>
            <a:r>
              <a:rPr dirty="0" smtClean="0" sz="1100">
                <a:latin typeface="Arial"/>
                <a:cs typeface="Arial"/>
              </a:rPr>
              <a:t>t</a:t>
            </a:r>
            <a:r>
              <a:rPr dirty="0" smtClean="0" sz="1100">
                <a:latin typeface="Arial"/>
                <a:cs typeface="Arial"/>
              </a:rPr>
              <a:t>e</a:t>
            </a:r>
            <a:r>
              <a:rPr dirty="0" smtClean="0" sz="1100">
                <a:latin typeface="Arial"/>
                <a:cs typeface="Arial"/>
              </a:rPr>
              <a:t>a</a:t>
            </a:r>
            <a:r>
              <a:rPr dirty="0" smtClean="0" sz="1100">
                <a:latin typeface="Arial"/>
                <a:cs typeface="Arial"/>
              </a:rPr>
              <a:t>m</a:t>
            </a:r>
            <a:r>
              <a:rPr dirty="0" smtClean="0" sz="1100">
                <a:latin typeface="Arial"/>
                <a:cs typeface="Arial"/>
              </a:rPr>
              <a:t> </a:t>
            </a:r>
            <a:r>
              <a:rPr dirty="0" smtClean="0" sz="1100">
                <a:latin typeface="Arial"/>
                <a:cs typeface="Arial"/>
              </a:rPr>
              <a:t>t</a:t>
            </a:r>
            <a:r>
              <a:rPr dirty="0" smtClean="0" sz="1100">
                <a:latin typeface="Arial"/>
                <a:cs typeface="Arial"/>
              </a:rPr>
              <a:t>o</a:t>
            </a:r>
            <a:r>
              <a:rPr dirty="0" smtClean="0" sz="1100">
                <a:latin typeface="Arial"/>
                <a:cs typeface="Arial"/>
              </a:rPr>
              <a:t> </a:t>
            </a:r>
            <a:r>
              <a:rPr dirty="0" smtClean="0" sz="1100">
                <a:latin typeface="Arial"/>
                <a:cs typeface="Arial"/>
              </a:rPr>
              <a:t>1</a:t>
            </a:r>
            <a:r>
              <a:rPr dirty="0" smtClean="0" sz="1100">
                <a:latin typeface="Arial"/>
                <a:cs typeface="Arial"/>
              </a:rPr>
              <a:t>6</a:t>
            </a:r>
            <a:r>
              <a:rPr dirty="0" smtClean="0" sz="1100">
                <a:latin typeface="Arial"/>
                <a:cs typeface="Arial"/>
              </a:rPr>
              <a:t>0</a:t>
            </a:r>
            <a:r>
              <a:rPr dirty="0" smtClean="0" sz="1100">
                <a:latin typeface="Arial"/>
                <a:cs typeface="Arial"/>
              </a:rPr>
              <a:t>-</a:t>
            </a:r>
            <a:r>
              <a:rPr dirty="0" smtClean="0" sz="1100">
                <a:latin typeface="Arial"/>
                <a:cs typeface="Arial"/>
              </a:rPr>
              <a:t>1</a:t>
            </a:r>
            <a:r>
              <a:rPr dirty="0" smtClean="0" sz="1100">
                <a:latin typeface="Arial"/>
                <a:cs typeface="Arial"/>
              </a:rPr>
              <a:t>8</a:t>
            </a:r>
            <a:r>
              <a:rPr dirty="0" smtClean="0" sz="1100">
                <a:latin typeface="Arial"/>
                <a:cs typeface="Arial"/>
              </a:rPr>
              <a:t>0</a:t>
            </a:r>
            <a:r>
              <a:rPr dirty="0" smtClean="0" baseline="41411" sz="1050">
                <a:latin typeface="Arial"/>
                <a:cs typeface="Arial"/>
              </a:rPr>
              <a:t>o</a:t>
            </a:r>
            <a:r>
              <a:rPr dirty="0" smtClean="0" sz="1100">
                <a:latin typeface="Arial"/>
                <a:cs typeface="Arial"/>
              </a:rPr>
              <a:t>C</a:t>
            </a:r>
            <a:r>
              <a:rPr dirty="0" smtClean="0" sz="1100">
                <a:latin typeface="Arial"/>
                <a:cs typeface="Arial"/>
              </a:rPr>
              <a:t> </a:t>
            </a:r>
            <a:r>
              <a:rPr dirty="0" smtClean="0" sz="1100">
                <a:latin typeface="Arial"/>
                <a:cs typeface="Arial"/>
              </a:rPr>
              <a:t>i</a:t>
            </a:r>
            <a:r>
              <a:rPr dirty="0" smtClean="0" sz="1100">
                <a:latin typeface="Arial"/>
                <a:cs typeface="Arial"/>
              </a:rPr>
              <a:t>n</a:t>
            </a:r>
            <a:r>
              <a:rPr dirty="0" smtClean="0" sz="1100">
                <a:latin typeface="Arial"/>
                <a:cs typeface="Arial"/>
              </a:rPr>
              <a:t> </a:t>
            </a:r>
            <a:r>
              <a:rPr dirty="0" smtClean="0" sz="1100">
                <a:latin typeface="Arial"/>
                <a:cs typeface="Arial"/>
              </a:rPr>
              <a:t>a</a:t>
            </a:r>
            <a:r>
              <a:rPr dirty="0" smtClean="0" sz="1100">
                <a:latin typeface="Arial"/>
                <a:cs typeface="Arial"/>
              </a:rPr>
              <a:t> </a:t>
            </a:r>
            <a:r>
              <a:rPr dirty="0" smtClean="0" sz="1100">
                <a:latin typeface="Arial"/>
                <a:cs typeface="Arial"/>
              </a:rPr>
              <a:t>s</a:t>
            </a:r>
            <a:r>
              <a:rPr dirty="0" smtClean="0" sz="1100">
                <a:latin typeface="Arial"/>
                <a:cs typeface="Arial"/>
              </a:rPr>
              <a:t>t</a:t>
            </a:r>
            <a:r>
              <a:rPr dirty="0" smtClean="0" sz="1100">
                <a:latin typeface="Arial"/>
                <a:cs typeface="Arial"/>
              </a:rPr>
              <a:t>e</a:t>
            </a:r>
            <a:r>
              <a:rPr dirty="0" smtClean="0" sz="1100">
                <a:latin typeface="Arial"/>
                <a:cs typeface="Arial"/>
              </a:rPr>
              <a:t>e</a:t>
            </a:r>
            <a:r>
              <a:rPr dirty="0" smtClean="0" sz="1100">
                <a:latin typeface="Arial"/>
                <a:cs typeface="Arial"/>
              </a:rPr>
              <a:t>l</a:t>
            </a:r>
            <a:r>
              <a:rPr dirty="0" smtClean="0" sz="1100">
                <a:latin typeface="Arial"/>
                <a:cs typeface="Arial"/>
              </a:rPr>
              <a:t> </a:t>
            </a:r>
            <a:r>
              <a:rPr dirty="0" smtClean="0" sz="1100">
                <a:latin typeface="Arial"/>
                <a:cs typeface="Arial"/>
              </a:rPr>
              <a:t>r</a:t>
            </a:r>
            <a:r>
              <a:rPr dirty="0" smtClean="0" sz="1100">
                <a:latin typeface="Arial"/>
                <a:cs typeface="Arial"/>
              </a:rPr>
              <a:t>e</a:t>
            </a:r>
            <a:r>
              <a:rPr dirty="0" smtClean="0" sz="1100">
                <a:latin typeface="Arial"/>
                <a:cs typeface="Arial"/>
              </a:rPr>
              <a:t>a</a:t>
            </a:r>
            <a:r>
              <a:rPr dirty="0" smtClean="0" sz="1100">
                <a:latin typeface="Arial"/>
                <a:cs typeface="Arial"/>
              </a:rPr>
              <a:t>c</a:t>
            </a:r>
            <a:r>
              <a:rPr dirty="0" smtClean="0" sz="1100">
                <a:latin typeface="Arial"/>
                <a:cs typeface="Arial"/>
              </a:rPr>
              <a:t>t</a:t>
            </a:r>
            <a:r>
              <a:rPr dirty="0" smtClean="0" sz="1100">
                <a:latin typeface="Arial"/>
                <a:cs typeface="Arial"/>
              </a:rPr>
              <a:t>o</a:t>
            </a:r>
            <a:r>
              <a:rPr dirty="0" smtClean="0" sz="1100">
                <a:latin typeface="Arial"/>
                <a:cs typeface="Arial"/>
              </a:rPr>
              <a:t>r</a:t>
            </a:r>
            <a:r>
              <a:rPr dirty="0" smtClean="0" sz="1100">
                <a:latin typeface="Arial"/>
                <a:cs typeface="Arial"/>
              </a:rPr>
              <a:t> </a:t>
            </a:r>
            <a:r>
              <a:rPr dirty="0" smtClean="0" sz="1100">
                <a:latin typeface="Arial"/>
                <a:cs typeface="Arial"/>
              </a:rPr>
              <a:t>or</a:t>
            </a:r>
            <a:r>
              <a:rPr dirty="0" smtClean="0" sz="1100">
                <a:latin typeface="Arial"/>
                <a:cs typeface="Arial"/>
              </a:rPr>
              <a:t> </a:t>
            </a:r>
            <a:r>
              <a:rPr dirty="0" smtClean="0" sz="1100">
                <a:latin typeface="Arial"/>
                <a:cs typeface="Arial"/>
              </a:rPr>
              <a:t>a</a:t>
            </a:r>
            <a:r>
              <a:rPr dirty="0" smtClean="0" sz="1100">
                <a:latin typeface="Arial"/>
                <a:cs typeface="Arial"/>
              </a:rPr>
              <a:t>u</a:t>
            </a:r>
            <a:r>
              <a:rPr dirty="0" smtClean="0" sz="1100">
                <a:latin typeface="Arial"/>
                <a:cs typeface="Arial"/>
              </a:rPr>
              <a:t>t</a:t>
            </a:r>
            <a:r>
              <a:rPr dirty="0" smtClean="0" sz="1100">
                <a:latin typeface="Arial"/>
                <a:cs typeface="Arial"/>
              </a:rPr>
              <a:t>o</a:t>
            </a:r>
            <a:r>
              <a:rPr dirty="0" smtClean="0" sz="1100">
                <a:latin typeface="Arial"/>
                <a:cs typeface="Arial"/>
              </a:rPr>
              <a:t>c</a:t>
            </a:r>
            <a:r>
              <a:rPr dirty="0" smtClean="0" sz="1100">
                <a:latin typeface="Arial"/>
                <a:cs typeface="Arial"/>
              </a:rPr>
              <a:t>l</a:t>
            </a:r>
            <a:r>
              <a:rPr dirty="0" smtClean="0" sz="1100">
                <a:latin typeface="Arial"/>
                <a:cs typeface="Arial"/>
              </a:rPr>
              <a:t>a</a:t>
            </a:r>
            <a:r>
              <a:rPr dirty="0" smtClean="0" sz="1100">
                <a:latin typeface="Arial"/>
                <a:cs typeface="Arial"/>
              </a:rPr>
              <a:t>v</a:t>
            </a:r>
            <a:r>
              <a:rPr dirty="0" smtClean="0" sz="1100">
                <a:latin typeface="Arial"/>
                <a:cs typeface="Arial"/>
              </a:rPr>
              <a:t>e</a:t>
            </a:r>
            <a:r>
              <a:rPr dirty="0" smtClean="0" sz="1100">
                <a:latin typeface="Arial"/>
                <a:cs typeface="Arial"/>
              </a:rPr>
              <a:t> </a:t>
            </a:r>
            <a:r>
              <a:rPr dirty="0" smtClean="0" sz="1100">
                <a:latin typeface="Arial"/>
                <a:cs typeface="Arial"/>
              </a:rPr>
              <a:t>w</a:t>
            </a:r>
            <a:r>
              <a:rPr dirty="0" smtClean="0" sz="1100">
                <a:latin typeface="Arial"/>
                <a:cs typeface="Arial"/>
              </a:rPr>
              <a:t>i</a:t>
            </a:r>
            <a:r>
              <a:rPr dirty="0" smtClean="0" sz="1100">
                <a:latin typeface="Arial"/>
                <a:cs typeface="Arial"/>
              </a:rPr>
              <a:t>t</a:t>
            </a:r>
            <a:r>
              <a:rPr dirty="0" smtClean="0" sz="1100">
                <a:latin typeface="Arial"/>
                <a:cs typeface="Arial"/>
              </a:rPr>
              <a:t>h</a:t>
            </a:r>
            <a:r>
              <a:rPr dirty="0" smtClean="0" sz="1100">
                <a:latin typeface="Arial"/>
                <a:cs typeface="Arial"/>
              </a:rPr>
              <a:t> </a:t>
            </a:r>
            <a:r>
              <a:rPr dirty="0" smtClean="0" sz="1100">
                <a:latin typeface="Arial"/>
                <a:cs typeface="Arial"/>
              </a:rPr>
              <a:t>press</a:t>
            </a:r>
            <a:r>
              <a:rPr dirty="0" smtClean="0" sz="1100">
                <a:latin typeface="Arial"/>
                <a:cs typeface="Arial"/>
              </a:rPr>
              <a:t>u</a:t>
            </a:r>
            <a:r>
              <a:rPr dirty="0" smtClean="0" sz="1100">
                <a:latin typeface="Arial"/>
                <a:cs typeface="Arial"/>
              </a:rPr>
              <a:t>r</a:t>
            </a:r>
            <a:r>
              <a:rPr dirty="0" smtClean="0" sz="1100">
                <a:latin typeface="Arial"/>
                <a:cs typeface="Arial"/>
              </a:rPr>
              <a:t>e</a:t>
            </a:r>
            <a:r>
              <a:rPr dirty="0" smtClean="0" sz="1100">
                <a:latin typeface="Arial"/>
                <a:cs typeface="Arial"/>
              </a:rPr>
              <a:t>.</a:t>
            </a:r>
            <a:r>
              <a:rPr dirty="0" smtClean="0" sz="1100">
                <a:latin typeface="Arial"/>
                <a:cs typeface="Arial"/>
              </a:rPr>
              <a:t> </a:t>
            </a:r>
            <a:r>
              <a:rPr dirty="0" smtClean="0" sz="1100">
                <a:latin typeface="Arial"/>
                <a:cs typeface="Arial"/>
              </a:rPr>
              <a:t>T</a:t>
            </a:r>
            <a:r>
              <a:rPr dirty="0" smtClean="0" sz="1100">
                <a:latin typeface="Arial"/>
                <a:cs typeface="Arial"/>
              </a:rPr>
              <a:t>he</a:t>
            </a:r>
            <a:r>
              <a:rPr dirty="0" smtClean="0" sz="1100">
                <a:latin typeface="Arial"/>
                <a:cs typeface="Arial"/>
              </a:rPr>
              <a:t> </a:t>
            </a:r>
            <a:endParaRPr sz="1100">
              <a:latin typeface="Arial"/>
              <a:cs typeface="Arial"/>
            </a:endParaRPr>
          </a:p>
          <a:p>
            <a:pPr marL="12700" algn="just">
              <a:lnSpc>
                <a:spcPts val="1299"/>
              </a:lnSpc>
              <a:spcBef>
                <a:spcPts val="1144"/>
              </a:spcBef>
            </a:pP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umi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um</a:t>
            </a:r>
            <a:r>
              <a:rPr dirty="0" smtClean="0" sz="1100" spc="0">
                <a:latin typeface="Arial"/>
                <a:cs typeface="Arial"/>
              </a:rPr>
              <a:t>-</a:t>
            </a:r>
            <a:r>
              <a:rPr dirty="0" smtClean="0" sz="1100" spc="0">
                <a:latin typeface="Arial"/>
                <a:cs typeface="Arial"/>
              </a:rPr>
              <a:t>co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ng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dro</a:t>
            </a:r>
            <a:r>
              <a:rPr dirty="0" smtClean="0" sz="1100" spc="0">
                <a:latin typeface="Arial"/>
                <a:cs typeface="Arial"/>
              </a:rPr>
              <a:t>x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des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are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sso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ng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d</a:t>
            </a:r>
            <a:r>
              <a:rPr dirty="0" smtClean="0" sz="1100" spc="0" b="1">
                <a:latin typeface="Arial"/>
                <a:cs typeface="Arial"/>
              </a:rPr>
              <a:t>i</a:t>
            </a:r>
            <a:r>
              <a:rPr dirty="0" smtClean="0" sz="1100" spc="0" b="1">
                <a:latin typeface="Arial"/>
                <a:cs typeface="Arial"/>
              </a:rPr>
              <a:t>g</a:t>
            </a:r>
            <a:r>
              <a:rPr dirty="0" smtClean="0" sz="1100" spc="0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s</a:t>
            </a:r>
            <a:r>
              <a:rPr dirty="0" smtClean="0" sz="1100" spc="0" b="1">
                <a:latin typeface="Arial"/>
                <a:cs typeface="Arial"/>
              </a:rPr>
              <a:t>t</a:t>
            </a:r>
            <a:r>
              <a:rPr dirty="0" smtClean="0" sz="1100" spc="0" b="1">
                <a:latin typeface="Arial"/>
                <a:cs typeface="Arial"/>
              </a:rPr>
              <a:t>i</a:t>
            </a:r>
            <a:r>
              <a:rPr dirty="0" smtClean="0" sz="1100" spc="0" b="1">
                <a:latin typeface="Arial"/>
                <a:cs typeface="Arial"/>
              </a:rPr>
              <a:t>on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proc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ss,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b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endParaRPr sz="1100">
              <a:latin typeface="Arial"/>
              <a:cs typeface="Arial"/>
            </a:endParaRPr>
          </a:p>
          <a:p>
            <a:pPr marL="12700" algn="just">
              <a:lnSpc>
                <a:spcPts val="1264"/>
              </a:lnSpc>
              <a:spcBef>
                <a:spcPts val="591"/>
              </a:spcBef>
            </a:pPr>
            <a:r>
              <a:rPr dirty="0" smtClean="0" sz="1100" spc="-1">
                <a:latin typeface="Arial"/>
                <a:cs typeface="Arial"/>
              </a:rPr>
              <a:t>other</a:t>
            </a:r>
            <a:r>
              <a:rPr dirty="0" smtClean="0" sz="1100" spc="-1">
                <a:latin typeface="Arial"/>
                <a:cs typeface="Arial"/>
              </a:rPr>
              <a:t> </a:t>
            </a:r>
            <a:r>
              <a:rPr dirty="0" smtClean="0" sz="1100" spc="-1">
                <a:latin typeface="Arial"/>
                <a:cs typeface="Arial"/>
              </a:rPr>
              <a:t>co</a:t>
            </a:r>
            <a:r>
              <a:rPr dirty="0" smtClean="0" sz="1100" spc="-1">
                <a:latin typeface="Arial"/>
                <a:cs typeface="Arial"/>
              </a:rPr>
              <a:t>n</a:t>
            </a:r>
            <a:r>
              <a:rPr dirty="0" smtClean="0" sz="1100" spc="-1">
                <a:latin typeface="Arial"/>
                <a:cs typeface="Arial"/>
              </a:rPr>
              <a:t>s</a:t>
            </a:r>
            <a:r>
              <a:rPr dirty="0" smtClean="0" sz="1100" spc="-1">
                <a:latin typeface="Arial"/>
                <a:cs typeface="Arial"/>
              </a:rPr>
              <a:t>t</a:t>
            </a:r>
            <a:r>
              <a:rPr dirty="0" smtClean="0" sz="1100" spc="-1">
                <a:latin typeface="Arial"/>
                <a:cs typeface="Arial"/>
              </a:rPr>
              <a:t>i</a:t>
            </a:r>
            <a:r>
              <a:rPr dirty="0" smtClean="0" sz="1100" spc="-1">
                <a:latin typeface="Arial"/>
                <a:cs typeface="Arial"/>
              </a:rPr>
              <a:t>t</a:t>
            </a:r>
            <a:r>
              <a:rPr dirty="0" smtClean="0" sz="1100" spc="-1">
                <a:latin typeface="Arial"/>
                <a:cs typeface="Arial"/>
              </a:rPr>
              <a:t>u</a:t>
            </a:r>
            <a:r>
              <a:rPr dirty="0" smtClean="0" sz="1100" spc="-1">
                <a:latin typeface="Arial"/>
                <a:cs typeface="Arial"/>
              </a:rPr>
              <a:t>e</a:t>
            </a:r>
            <a:r>
              <a:rPr dirty="0" smtClean="0" sz="1100" spc="-1">
                <a:latin typeface="Arial"/>
                <a:cs typeface="Arial"/>
              </a:rPr>
              <a:t>nts</a:t>
            </a:r>
            <a:r>
              <a:rPr dirty="0" smtClean="0" sz="1100" spc="-1">
                <a:latin typeface="Arial"/>
                <a:cs typeface="Arial"/>
              </a:rPr>
              <a:t> </a:t>
            </a:r>
            <a:r>
              <a:rPr dirty="0" smtClean="0" sz="1100" spc="-1">
                <a:latin typeface="Arial"/>
                <a:cs typeface="Arial"/>
              </a:rPr>
              <a:t>o</a:t>
            </a:r>
            <a:r>
              <a:rPr dirty="0" smtClean="0" sz="1100" spc="-1">
                <a:latin typeface="Arial"/>
                <a:cs typeface="Arial"/>
              </a:rPr>
              <a:t>f</a:t>
            </a:r>
            <a:r>
              <a:rPr dirty="0" smtClean="0" sz="1100" spc="-1">
                <a:latin typeface="Arial"/>
                <a:cs typeface="Arial"/>
              </a:rPr>
              <a:t> </a:t>
            </a:r>
            <a:r>
              <a:rPr dirty="0" smtClean="0" sz="1100" spc="-1">
                <a:latin typeface="Arial"/>
                <a:cs typeface="Arial"/>
              </a:rPr>
              <a:t>t</a:t>
            </a:r>
            <a:r>
              <a:rPr dirty="0" smtClean="0" sz="1100" spc="-1">
                <a:latin typeface="Arial"/>
                <a:cs typeface="Arial"/>
              </a:rPr>
              <a:t>he</a:t>
            </a:r>
            <a:r>
              <a:rPr dirty="0" smtClean="0" sz="1100" spc="-1">
                <a:latin typeface="Arial"/>
                <a:cs typeface="Arial"/>
              </a:rPr>
              <a:t> </a:t>
            </a:r>
            <a:r>
              <a:rPr dirty="0" smtClean="0" sz="1100" spc="-1">
                <a:latin typeface="Arial"/>
                <a:cs typeface="Arial"/>
              </a:rPr>
              <a:t>b</a:t>
            </a:r>
            <a:r>
              <a:rPr dirty="0" smtClean="0" sz="1100" spc="-1">
                <a:latin typeface="Arial"/>
                <a:cs typeface="Arial"/>
              </a:rPr>
              <a:t>a</a:t>
            </a:r>
            <a:r>
              <a:rPr dirty="0" smtClean="0" sz="1100" spc="-1">
                <a:latin typeface="Arial"/>
                <a:cs typeface="Arial"/>
              </a:rPr>
              <a:t>u</a:t>
            </a:r>
            <a:r>
              <a:rPr dirty="0" smtClean="0" sz="1100" spc="-1">
                <a:latin typeface="Arial"/>
                <a:cs typeface="Arial"/>
              </a:rPr>
              <a:t>x</a:t>
            </a:r>
            <a:r>
              <a:rPr dirty="0" smtClean="0" sz="1100" spc="-1">
                <a:latin typeface="Arial"/>
                <a:cs typeface="Arial"/>
              </a:rPr>
              <a:t>i</a:t>
            </a:r>
            <a:r>
              <a:rPr dirty="0" smtClean="0" sz="1100" spc="-1">
                <a:latin typeface="Arial"/>
                <a:cs typeface="Arial"/>
              </a:rPr>
              <a:t>t</a:t>
            </a:r>
            <a:r>
              <a:rPr dirty="0" smtClean="0" sz="1100" spc="-1">
                <a:latin typeface="Arial"/>
                <a:cs typeface="Arial"/>
              </a:rPr>
              <a:t>e</a:t>
            </a:r>
            <a:r>
              <a:rPr dirty="0" smtClean="0" sz="1100" spc="-1">
                <a:latin typeface="Arial"/>
                <a:cs typeface="Arial"/>
              </a:rPr>
              <a:t> </a:t>
            </a:r>
            <a:r>
              <a:rPr dirty="0" smtClean="0" sz="1100" spc="-1">
                <a:latin typeface="Arial"/>
                <a:cs typeface="Arial"/>
              </a:rPr>
              <a:t>r</a:t>
            </a:r>
            <a:r>
              <a:rPr dirty="0" smtClean="0" sz="1100" spc="-1">
                <a:latin typeface="Arial"/>
                <a:cs typeface="Arial"/>
              </a:rPr>
              <a:t>ema</a:t>
            </a:r>
            <a:r>
              <a:rPr dirty="0" smtClean="0" sz="1100" spc="-1">
                <a:latin typeface="Arial"/>
                <a:cs typeface="Arial"/>
              </a:rPr>
              <a:t>i</a:t>
            </a:r>
            <a:r>
              <a:rPr dirty="0" smtClean="0" sz="1100" spc="-1">
                <a:latin typeface="Arial"/>
                <a:cs typeface="Arial"/>
              </a:rPr>
              <a:t>n</a:t>
            </a:r>
            <a:r>
              <a:rPr dirty="0" smtClean="0" sz="1100" spc="-1">
                <a:latin typeface="Arial"/>
                <a:cs typeface="Arial"/>
              </a:rPr>
              <a:t> </a:t>
            </a:r>
            <a:r>
              <a:rPr dirty="0" smtClean="0" sz="1100" spc="-1">
                <a:latin typeface="Arial"/>
                <a:cs typeface="Arial"/>
              </a:rPr>
              <a:t>so</a:t>
            </a:r>
            <a:r>
              <a:rPr dirty="0" smtClean="0" sz="1100" spc="-1">
                <a:latin typeface="Arial"/>
                <a:cs typeface="Arial"/>
              </a:rPr>
              <a:t>l</a:t>
            </a:r>
            <a:r>
              <a:rPr dirty="0" smtClean="0" sz="1100" spc="-1">
                <a:latin typeface="Arial"/>
                <a:cs typeface="Arial"/>
              </a:rPr>
              <a:t>i</a:t>
            </a:r>
            <a:r>
              <a:rPr dirty="0" smtClean="0" sz="1100" spc="-1">
                <a:latin typeface="Arial"/>
                <a:cs typeface="Arial"/>
              </a:rPr>
              <a:t>d.</a:t>
            </a:r>
            <a:endParaRPr sz="1100">
              <a:latin typeface="Arial"/>
              <a:cs typeface="Arial"/>
            </a:endParaRPr>
          </a:p>
          <a:p>
            <a:pPr marL="12700" marR="2402" algn="just">
              <a:lnSpc>
                <a:spcPts val="1264"/>
              </a:lnSpc>
              <a:spcBef>
                <a:spcPts val="815"/>
              </a:spcBef>
            </a:pP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b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x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sus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ch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co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ns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so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ds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us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sso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Al</a:t>
            </a:r>
            <a:r>
              <a:rPr dirty="0" smtClean="0" sz="1100" spc="0">
                <a:latin typeface="Arial"/>
                <a:cs typeface="Arial"/>
              </a:rPr>
              <a:t> </a:t>
            </a:r>
            <a:endParaRPr sz="1100">
              <a:latin typeface="Arial"/>
              <a:cs typeface="Arial"/>
            </a:endParaRPr>
          </a:p>
          <a:p>
            <a:pPr marL="12700" marR="2402" algn="just">
              <a:lnSpc>
                <a:spcPts val="1266"/>
              </a:lnSpc>
              <a:spcBef>
                <a:spcPts val="636"/>
              </a:spcBef>
            </a:pPr>
            <a:r>
              <a:rPr dirty="0" smtClean="0" sz="1100" spc="36">
                <a:latin typeface="Arial"/>
                <a:cs typeface="Arial"/>
              </a:rPr>
              <a:t>compou</a:t>
            </a:r>
            <a:r>
              <a:rPr dirty="0" smtClean="0" sz="1100" spc="36">
                <a:latin typeface="Arial"/>
                <a:cs typeface="Arial"/>
              </a:rPr>
              <a:t>n</a:t>
            </a:r>
            <a:r>
              <a:rPr dirty="0" smtClean="0" sz="1100" spc="36">
                <a:latin typeface="Arial"/>
                <a:cs typeface="Arial"/>
              </a:rPr>
              <a:t>d</a:t>
            </a:r>
            <a:r>
              <a:rPr dirty="0" smtClean="0" sz="1100" spc="36">
                <a:latin typeface="Arial"/>
                <a:cs typeface="Arial"/>
              </a:rPr>
              <a:t>s</a:t>
            </a:r>
            <a:r>
              <a:rPr dirty="0" smtClean="0" sz="1100" spc="36">
                <a:latin typeface="Arial"/>
                <a:cs typeface="Arial"/>
              </a:rPr>
              <a:t>,</a:t>
            </a:r>
            <a:r>
              <a:rPr dirty="0" smtClean="0" sz="1100" spc="36">
                <a:latin typeface="Arial"/>
                <a:cs typeface="Arial"/>
              </a:rPr>
              <a:t> </a:t>
            </a:r>
            <a:r>
              <a:rPr dirty="0" smtClean="0" sz="1100" spc="36">
                <a:latin typeface="Arial"/>
                <a:cs typeface="Arial"/>
              </a:rPr>
              <a:t>i</a:t>
            </a:r>
            <a:r>
              <a:rPr dirty="0" smtClean="0" sz="1100" spc="36">
                <a:latin typeface="Arial"/>
                <a:cs typeface="Arial"/>
              </a:rPr>
              <a:t>s</a:t>
            </a:r>
            <a:r>
              <a:rPr dirty="0" smtClean="0" sz="1100" spc="36">
                <a:latin typeface="Arial"/>
                <a:cs typeface="Arial"/>
              </a:rPr>
              <a:t> </a:t>
            </a:r>
            <a:r>
              <a:rPr dirty="0" smtClean="0" sz="1100" spc="36">
                <a:latin typeface="Arial"/>
                <a:cs typeface="Arial"/>
              </a:rPr>
              <a:t>r</a:t>
            </a:r>
            <a:r>
              <a:rPr dirty="0" smtClean="0" sz="1100" spc="36">
                <a:latin typeface="Arial"/>
                <a:cs typeface="Arial"/>
              </a:rPr>
              <a:t>e</a:t>
            </a:r>
            <a:r>
              <a:rPr dirty="0" smtClean="0" sz="1100" spc="36">
                <a:latin typeface="Arial"/>
                <a:cs typeface="Arial"/>
              </a:rPr>
              <a:t>f</a:t>
            </a:r>
            <a:r>
              <a:rPr dirty="0" smtClean="0" sz="1100" spc="36">
                <a:latin typeface="Arial"/>
                <a:cs typeface="Arial"/>
              </a:rPr>
              <a:t>e</a:t>
            </a:r>
            <a:r>
              <a:rPr dirty="0" smtClean="0" sz="1100" spc="36">
                <a:latin typeface="Arial"/>
                <a:cs typeface="Arial"/>
              </a:rPr>
              <a:t>r</a:t>
            </a:r>
            <a:r>
              <a:rPr dirty="0" smtClean="0" sz="1100" spc="36">
                <a:latin typeface="Arial"/>
                <a:cs typeface="Arial"/>
              </a:rPr>
              <a:t>r</a:t>
            </a:r>
            <a:r>
              <a:rPr dirty="0" smtClean="0" sz="1100" spc="36">
                <a:latin typeface="Arial"/>
                <a:cs typeface="Arial"/>
              </a:rPr>
              <a:t>ed</a:t>
            </a:r>
            <a:r>
              <a:rPr dirty="0" smtClean="0" sz="1100" spc="36">
                <a:latin typeface="Arial"/>
                <a:cs typeface="Arial"/>
              </a:rPr>
              <a:t> </a:t>
            </a:r>
            <a:r>
              <a:rPr dirty="0" smtClean="0" sz="1100" spc="36">
                <a:latin typeface="Arial"/>
                <a:cs typeface="Arial"/>
              </a:rPr>
              <a:t>t</a:t>
            </a:r>
            <a:r>
              <a:rPr dirty="0" smtClean="0" sz="1100" spc="36">
                <a:latin typeface="Arial"/>
                <a:cs typeface="Arial"/>
              </a:rPr>
              <a:t>o</a:t>
            </a:r>
            <a:r>
              <a:rPr dirty="0" smtClean="0" sz="1100" spc="36">
                <a:latin typeface="Arial"/>
                <a:cs typeface="Arial"/>
              </a:rPr>
              <a:t> </a:t>
            </a:r>
            <a:r>
              <a:rPr dirty="0" smtClean="0" sz="1100" spc="36">
                <a:latin typeface="Arial"/>
                <a:cs typeface="Arial"/>
              </a:rPr>
              <a:t>as</a:t>
            </a:r>
            <a:r>
              <a:rPr dirty="0" smtClean="0" sz="1100" spc="36">
                <a:latin typeface="Arial"/>
                <a:cs typeface="Arial"/>
              </a:rPr>
              <a:t> </a:t>
            </a:r>
            <a:r>
              <a:rPr dirty="0" smtClean="0" sz="1100" spc="36" i="1">
                <a:latin typeface="Arial"/>
                <a:cs typeface="Arial"/>
              </a:rPr>
              <a:t>pregn</a:t>
            </a:r>
            <a:r>
              <a:rPr dirty="0" smtClean="0" sz="1100" spc="36" i="1">
                <a:latin typeface="Arial"/>
                <a:cs typeface="Arial"/>
              </a:rPr>
              <a:t>a</a:t>
            </a:r>
            <a:r>
              <a:rPr dirty="0" smtClean="0" sz="1100" spc="36" i="1">
                <a:latin typeface="Arial"/>
                <a:cs typeface="Arial"/>
              </a:rPr>
              <a:t>nt</a:t>
            </a:r>
            <a:r>
              <a:rPr dirty="0" smtClean="0" sz="1100" spc="36" i="1">
                <a:latin typeface="Arial"/>
                <a:cs typeface="Arial"/>
              </a:rPr>
              <a:t> </a:t>
            </a:r>
            <a:r>
              <a:rPr dirty="0" smtClean="0" sz="1100" spc="36" i="1">
                <a:latin typeface="Arial"/>
                <a:cs typeface="Arial"/>
              </a:rPr>
              <a:t>l</a:t>
            </a:r>
            <a:r>
              <a:rPr dirty="0" smtClean="0" sz="1100" spc="36" i="1">
                <a:latin typeface="Arial"/>
                <a:cs typeface="Arial"/>
              </a:rPr>
              <a:t>i</a:t>
            </a:r>
            <a:r>
              <a:rPr dirty="0" smtClean="0" sz="1100" spc="36" i="1">
                <a:latin typeface="Arial"/>
                <a:cs typeface="Arial"/>
              </a:rPr>
              <a:t>q</a:t>
            </a:r>
            <a:r>
              <a:rPr dirty="0" smtClean="0" sz="1100" spc="36" i="1">
                <a:latin typeface="Arial"/>
                <a:cs typeface="Arial"/>
              </a:rPr>
              <a:t>u</a:t>
            </a:r>
            <a:r>
              <a:rPr dirty="0" smtClean="0" sz="1100" spc="36" i="1">
                <a:latin typeface="Arial"/>
                <a:cs typeface="Arial"/>
              </a:rPr>
              <a:t>o</a:t>
            </a:r>
            <a:r>
              <a:rPr dirty="0" smtClean="0" sz="1100" spc="36" i="1">
                <a:latin typeface="Arial"/>
                <a:cs typeface="Arial"/>
              </a:rPr>
              <a:t>r</a:t>
            </a:r>
            <a:r>
              <a:rPr dirty="0" smtClean="0" sz="1100" spc="36">
                <a:latin typeface="Arial"/>
                <a:cs typeface="Arial"/>
              </a:rPr>
              <a:t>.</a:t>
            </a:r>
            <a:r>
              <a:rPr dirty="0" smtClean="0" sz="1100" spc="36">
                <a:latin typeface="Arial"/>
                <a:cs typeface="Arial"/>
              </a:rPr>
              <a:t> </a:t>
            </a:r>
            <a:r>
              <a:rPr dirty="0" smtClean="0" sz="1100" spc="36">
                <a:latin typeface="Arial"/>
                <a:cs typeface="Arial"/>
              </a:rPr>
              <a:t>I</a:t>
            </a:r>
            <a:r>
              <a:rPr dirty="0" smtClean="0" sz="1100" spc="36">
                <a:latin typeface="Arial"/>
                <a:cs typeface="Arial"/>
              </a:rPr>
              <a:t>t</a:t>
            </a:r>
            <a:r>
              <a:rPr dirty="0" smtClean="0" sz="1100" spc="36">
                <a:latin typeface="Arial"/>
                <a:cs typeface="Arial"/>
              </a:rPr>
              <a:t> </a:t>
            </a:r>
            <a:r>
              <a:rPr dirty="0" smtClean="0" sz="1100" spc="36">
                <a:latin typeface="Arial"/>
                <a:cs typeface="Arial"/>
              </a:rPr>
              <a:t>l</a:t>
            </a:r>
            <a:r>
              <a:rPr dirty="0" smtClean="0" sz="1100" spc="36">
                <a:latin typeface="Arial"/>
                <a:cs typeface="Arial"/>
              </a:rPr>
              <a:t>e</a:t>
            </a:r>
            <a:r>
              <a:rPr dirty="0" smtClean="0" sz="1100" spc="36">
                <a:latin typeface="Arial"/>
                <a:cs typeface="Arial"/>
              </a:rPr>
              <a:t>a</a:t>
            </a:r>
            <a:r>
              <a:rPr dirty="0" smtClean="0" sz="1100" spc="36">
                <a:latin typeface="Arial"/>
                <a:cs typeface="Arial"/>
              </a:rPr>
              <a:t>v</a:t>
            </a:r>
            <a:r>
              <a:rPr dirty="0" smtClean="0" sz="1100" spc="36">
                <a:latin typeface="Arial"/>
                <a:cs typeface="Arial"/>
              </a:rPr>
              <a:t>es</a:t>
            </a:r>
            <a:r>
              <a:rPr dirty="0" smtClean="0" sz="1100" spc="36">
                <a:latin typeface="Arial"/>
                <a:cs typeface="Arial"/>
              </a:rPr>
              <a:t> </a:t>
            </a:r>
            <a:r>
              <a:rPr dirty="0" smtClean="0" sz="1100" spc="36">
                <a:latin typeface="Arial"/>
                <a:cs typeface="Arial"/>
              </a:rPr>
              <a:t>t</a:t>
            </a:r>
            <a:r>
              <a:rPr dirty="0" smtClean="0" sz="1100" spc="36">
                <a:latin typeface="Arial"/>
                <a:cs typeface="Arial"/>
              </a:rPr>
              <a:t>he</a:t>
            </a:r>
            <a:r>
              <a:rPr dirty="0" smtClean="0" sz="1100" spc="36">
                <a:latin typeface="Arial"/>
                <a:cs typeface="Arial"/>
              </a:rPr>
              <a:t> </a:t>
            </a:r>
            <a:r>
              <a:rPr dirty="0" smtClean="0" sz="1100" spc="36">
                <a:latin typeface="Arial"/>
                <a:cs typeface="Arial"/>
              </a:rPr>
              <a:t>d</a:t>
            </a:r>
            <a:r>
              <a:rPr dirty="0" smtClean="0" sz="1100" spc="36">
                <a:latin typeface="Arial"/>
                <a:cs typeface="Arial"/>
              </a:rPr>
              <a:t>i</a:t>
            </a:r>
            <a:r>
              <a:rPr dirty="0" smtClean="0" sz="1100" spc="36">
                <a:latin typeface="Arial"/>
                <a:cs typeface="Arial"/>
              </a:rPr>
              <a:t>g</a:t>
            </a:r>
            <a:r>
              <a:rPr dirty="0" smtClean="0" sz="1100" spc="36">
                <a:latin typeface="Arial"/>
                <a:cs typeface="Arial"/>
              </a:rPr>
              <a:t>e</a:t>
            </a:r>
            <a:r>
              <a:rPr dirty="0" smtClean="0" sz="1100" spc="36">
                <a:latin typeface="Arial"/>
                <a:cs typeface="Arial"/>
              </a:rPr>
              <a:t>s</a:t>
            </a:r>
            <a:r>
              <a:rPr dirty="0" smtClean="0" sz="1100" spc="36">
                <a:latin typeface="Arial"/>
                <a:cs typeface="Arial"/>
              </a:rPr>
              <a:t>t</a:t>
            </a:r>
            <a:r>
              <a:rPr dirty="0" smtClean="0" sz="1100" spc="36">
                <a:latin typeface="Arial"/>
                <a:cs typeface="Arial"/>
              </a:rPr>
              <a:t>er</a:t>
            </a:r>
            <a:r>
              <a:rPr dirty="0" smtClean="0" sz="1100" spc="36">
                <a:latin typeface="Arial"/>
                <a:cs typeface="Arial"/>
              </a:rPr>
              <a:t> </a:t>
            </a:r>
            <a:r>
              <a:rPr dirty="0" smtClean="0" sz="1100" spc="36">
                <a:latin typeface="Arial"/>
                <a:cs typeface="Arial"/>
              </a:rPr>
              <a:t>a</a:t>
            </a:r>
            <a:r>
              <a:rPr dirty="0" smtClean="0" sz="1100" spc="36">
                <a:latin typeface="Arial"/>
                <a:cs typeface="Arial"/>
              </a:rPr>
              <a:t>t</a:t>
            </a:r>
            <a:r>
              <a:rPr dirty="0" smtClean="0" sz="1100" spc="36">
                <a:latin typeface="Arial"/>
                <a:cs typeface="Arial"/>
              </a:rPr>
              <a:t> </a:t>
            </a:r>
            <a:r>
              <a:rPr dirty="0" smtClean="0" sz="1100" spc="36">
                <a:latin typeface="Arial"/>
                <a:cs typeface="Arial"/>
              </a:rPr>
              <a:t>a</a:t>
            </a:r>
            <a:r>
              <a:rPr dirty="0" smtClean="0" sz="1100" spc="36">
                <a:latin typeface="Arial"/>
                <a:cs typeface="Arial"/>
              </a:rPr>
              <a:t>b</a:t>
            </a:r>
            <a:r>
              <a:rPr dirty="0" smtClean="0" sz="1100" spc="36">
                <a:latin typeface="Arial"/>
                <a:cs typeface="Arial"/>
              </a:rPr>
              <a:t>o</a:t>
            </a:r>
            <a:r>
              <a:rPr dirty="0" smtClean="0" sz="1100" spc="36">
                <a:latin typeface="Arial"/>
                <a:cs typeface="Arial"/>
              </a:rPr>
              <a:t>u</a:t>
            </a:r>
            <a:r>
              <a:rPr dirty="0" smtClean="0" sz="1100" spc="36">
                <a:latin typeface="Arial"/>
                <a:cs typeface="Arial"/>
              </a:rPr>
              <a:t>t</a:t>
            </a:r>
            <a:r>
              <a:rPr dirty="0" smtClean="0" sz="1100" spc="36">
                <a:latin typeface="Arial"/>
                <a:cs typeface="Arial"/>
              </a:rPr>
              <a:t> </a:t>
            </a:r>
            <a:endParaRPr sz="1100">
              <a:latin typeface="Arial"/>
              <a:cs typeface="Arial"/>
            </a:endParaRPr>
          </a:p>
          <a:p>
            <a:pPr marL="12700" marR="2402" algn="just">
              <a:lnSpc>
                <a:spcPts val="1299"/>
              </a:lnSpc>
              <a:spcBef>
                <a:spcPts val="637"/>
              </a:spcBef>
            </a:pPr>
            <a:r>
              <a:rPr dirty="0" smtClean="0" sz="1100" spc="0">
                <a:latin typeface="Arial"/>
                <a:cs typeface="Arial"/>
              </a:rPr>
              <a:t>b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ng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emp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at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and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sses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se</a:t>
            </a:r>
            <a:r>
              <a:rPr dirty="0" smtClean="0" sz="1100" spc="0">
                <a:latin typeface="Arial"/>
                <a:cs typeface="Arial"/>
              </a:rPr>
              <a:t>v</a:t>
            </a:r>
            <a:r>
              <a:rPr dirty="0" smtClean="0" sz="1100" spc="0">
                <a:latin typeface="Arial"/>
                <a:cs typeface="Arial"/>
              </a:rPr>
              <a:t>eral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es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 b="1">
                <a:latin typeface="Arial"/>
                <a:cs typeface="Arial"/>
              </a:rPr>
              <a:t>f</a:t>
            </a:r>
            <a:r>
              <a:rPr dirty="0" smtClean="0" sz="1100" spc="0" b="1">
                <a:latin typeface="Arial"/>
                <a:cs typeface="Arial"/>
              </a:rPr>
              <a:t>i</a:t>
            </a:r>
            <a:r>
              <a:rPr dirty="0" smtClean="0" sz="1100" spc="0" b="1">
                <a:latin typeface="Arial"/>
                <a:cs typeface="Arial"/>
              </a:rPr>
              <a:t>l</a:t>
            </a:r>
            <a:r>
              <a:rPr dirty="0" smtClean="0" sz="1100" spc="0" b="1">
                <a:latin typeface="Arial"/>
                <a:cs typeface="Arial"/>
              </a:rPr>
              <a:t>t</a:t>
            </a:r>
            <a:r>
              <a:rPr dirty="0" smtClean="0" sz="1100" spc="0" b="1">
                <a:latin typeface="Arial"/>
                <a:cs typeface="Arial"/>
              </a:rPr>
              <a:t>r</a:t>
            </a:r>
            <a:r>
              <a:rPr dirty="0" smtClean="0" sz="1100" spc="0" b="1">
                <a:latin typeface="Arial"/>
                <a:cs typeface="Arial"/>
              </a:rPr>
              <a:t>a</a:t>
            </a:r>
            <a:r>
              <a:rPr dirty="0" smtClean="0" sz="1100" spc="0" b="1">
                <a:latin typeface="Arial"/>
                <a:cs typeface="Arial"/>
              </a:rPr>
              <a:t>t</a:t>
            </a:r>
            <a:r>
              <a:rPr dirty="0" smtClean="0" sz="1100" spc="0" b="1">
                <a:latin typeface="Arial"/>
                <a:cs typeface="Arial"/>
              </a:rPr>
              <a:t>i</a:t>
            </a:r>
            <a:r>
              <a:rPr dirty="0" smtClean="0" sz="1100" spc="0" b="1">
                <a:latin typeface="Arial"/>
                <a:cs typeface="Arial"/>
              </a:rPr>
              <a:t>on</a:t>
            </a:r>
            <a:r>
              <a:rPr dirty="0" smtClean="0" sz="1100" spc="0" b="1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 </a:t>
            </a:r>
            <a:endParaRPr sz="1100">
              <a:latin typeface="Arial"/>
              <a:cs typeface="Arial"/>
            </a:endParaRPr>
          </a:p>
          <a:p>
            <a:pPr marL="12700" marR="2402" algn="just">
              <a:lnSpc>
                <a:spcPts val="1264"/>
              </a:lnSpc>
              <a:spcBef>
                <a:spcPts val="653"/>
              </a:spcBef>
            </a:pPr>
            <a:r>
              <a:rPr dirty="0" smtClean="0" sz="1100" spc="0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ari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 marL="12700" marR="6113" algn="just">
              <a:lnSpc>
                <a:spcPct val="95825"/>
              </a:lnSpc>
              <a:spcBef>
                <a:spcPts val="816"/>
              </a:spcBef>
            </a:pPr>
            <a:r>
              <a:rPr dirty="0" smtClean="0" sz="1100" spc="6" b="1" i="1">
                <a:latin typeface="Arial"/>
                <a:cs typeface="Arial"/>
              </a:rPr>
              <a:t>P</a:t>
            </a:r>
            <a:r>
              <a:rPr dirty="0" smtClean="0" sz="1100" spc="6" b="1" i="1">
                <a:latin typeface="Arial"/>
                <a:cs typeface="Arial"/>
              </a:rPr>
              <a:t>rec</a:t>
            </a:r>
            <a:r>
              <a:rPr dirty="0" smtClean="0" sz="1100" spc="6" b="1" i="1">
                <a:latin typeface="Arial"/>
                <a:cs typeface="Arial"/>
              </a:rPr>
              <a:t>i</a:t>
            </a:r>
            <a:r>
              <a:rPr dirty="0" smtClean="0" sz="1100" spc="6" b="1" i="1">
                <a:latin typeface="Arial"/>
                <a:cs typeface="Arial"/>
              </a:rPr>
              <a:t>p</a:t>
            </a:r>
            <a:r>
              <a:rPr dirty="0" smtClean="0" sz="1100" spc="6" b="1" i="1">
                <a:latin typeface="Arial"/>
                <a:cs typeface="Arial"/>
              </a:rPr>
              <a:t>i</a:t>
            </a:r>
            <a:r>
              <a:rPr dirty="0" smtClean="0" sz="1100" spc="6" b="1" i="1">
                <a:latin typeface="Arial"/>
                <a:cs typeface="Arial"/>
              </a:rPr>
              <a:t>t</a:t>
            </a:r>
            <a:r>
              <a:rPr dirty="0" smtClean="0" sz="1100" spc="6" b="1" i="1">
                <a:latin typeface="Arial"/>
                <a:cs typeface="Arial"/>
              </a:rPr>
              <a:t>a</a:t>
            </a:r>
            <a:r>
              <a:rPr dirty="0" smtClean="0" sz="1100" spc="6" b="1" i="1">
                <a:latin typeface="Arial"/>
                <a:cs typeface="Arial"/>
              </a:rPr>
              <a:t>t</a:t>
            </a:r>
            <a:r>
              <a:rPr dirty="0" smtClean="0" sz="1100" spc="6" b="1" i="1">
                <a:latin typeface="Arial"/>
                <a:cs typeface="Arial"/>
              </a:rPr>
              <a:t>i</a:t>
            </a:r>
            <a:r>
              <a:rPr dirty="0" smtClean="0" sz="1100" spc="6" b="1" i="1">
                <a:latin typeface="Arial"/>
                <a:cs typeface="Arial"/>
              </a:rPr>
              <a:t>on</a:t>
            </a:r>
            <a:r>
              <a:rPr dirty="0" smtClean="0" sz="1100" spc="6" b="1" i="1">
                <a:latin typeface="Arial"/>
                <a:cs typeface="Arial"/>
              </a:rPr>
              <a:t> </a:t>
            </a:r>
            <a:r>
              <a:rPr dirty="0" smtClean="0" sz="1100" spc="6">
                <a:latin typeface="Arial"/>
                <a:cs typeface="Arial"/>
              </a:rPr>
              <a:t>i</a:t>
            </a:r>
            <a:r>
              <a:rPr dirty="0" smtClean="0" sz="1100" spc="6">
                <a:latin typeface="Arial"/>
                <a:cs typeface="Arial"/>
              </a:rPr>
              <a:t>s</a:t>
            </a:r>
            <a:r>
              <a:rPr dirty="0" smtClean="0" sz="1100" spc="6">
                <a:latin typeface="Arial"/>
                <a:cs typeface="Arial"/>
              </a:rPr>
              <a:t> </a:t>
            </a:r>
            <a:r>
              <a:rPr dirty="0" smtClean="0" sz="1100" spc="6">
                <a:latin typeface="Arial"/>
                <a:cs typeface="Arial"/>
              </a:rPr>
              <a:t>co</a:t>
            </a:r>
            <a:r>
              <a:rPr dirty="0" smtClean="0" sz="1100" spc="6">
                <a:latin typeface="Arial"/>
                <a:cs typeface="Arial"/>
              </a:rPr>
              <a:t>n</a:t>
            </a:r>
            <a:r>
              <a:rPr dirty="0" smtClean="0" sz="1100" spc="6">
                <a:latin typeface="Arial"/>
                <a:cs typeface="Arial"/>
              </a:rPr>
              <a:t>d</a:t>
            </a:r>
            <a:r>
              <a:rPr dirty="0" smtClean="0" sz="1100" spc="6">
                <a:latin typeface="Arial"/>
                <a:cs typeface="Arial"/>
              </a:rPr>
              <a:t>u</a:t>
            </a:r>
            <a:r>
              <a:rPr dirty="0" smtClean="0" sz="1100" spc="6">
                <a:latin typeface="Arial"/>
                <a:cs typeface="Arial"/>
              </a:rPr>
              <a:t>c</a:t>
            </a:r>
            <a:r>
              <a:rPr dirty="0" smtClean="0" sz="1100" spc="6">
                <a:latin typeface="Arial"/>
                <a:cs typeface="Arial"/>
              </a:rPr>
              <a:t>t</a:t>
            </a:r>
            <a:r>
              <a:rPr dirty="0" smtClean="0" sz="1100" spc="6">
                <a:latin typeface="Arial"/>
                <a:cs typeface="Arial"/>
              </a:rPr>
              <a:t>ed</a:t>
            </a:r>
            <a:r>
              <a:rPr dirty="0" smtClean="0" sz="1100" spc="6">
                <a:latin typeface="Arial"/>
                <a:cs typeface="Arial"/>
              </a:rPr>
              <a:t> </a:t>
            </a:r>
            <a:r>
              <a:rPr dirty="0" smtClean="0" sz="1100" spc="6">
                <a:latin typeface="Arial"/>
                <a:cs typeface="Arial"/>
              </a:rPr>
              <a:t>i</a:t>
            </a:r>
            <a:r>
              <a:rPr dirty="0" smtClean="0" sz="1100" spc="6">
                <a:latin typeface="Arial"/>
                <a:cs typeface="Arial"/>
              </a:rPr>
              <a:t>n</a:t>
            </a:r>
            <a:r>
              <a:rPr dirty="0" smtClean="0" sz="1100" spc="6">
                <a:latin typeface="Arial"/>
                <a:cs typeface="Arial"/>
              </a:rPr>
              <a:t> </a:t>
            </a:r>
            <a:r>
              <a:rPr dirty="0" smtClean="0" sz="1100" spc="6">
                <a:latin typeface="Arial"/>
                <a:cs typeface="Arial"/>
              </a:rPr>
              <a:t>l</a:t>
            </a:r>
            <a:r>
              <a:rPr dirty="0" smtClean="0" sz="1100" spc="6">
                <a:latin typeface="Arial"/>
                <a:cs typeface="Arial"/>
              </a:rPr>
              <a:t>ar</a:t>
            </a:r>
            <a:r>
              <a:rPr dirty="0" smtClean="0" sz="1100" spc="6">
                <a:latin typeface="Arial"/>
                <a:cs typeface="Arial"/>
              </a:rPr>
              <a:t>g</a:t>
            </a:r>
            <a:r>
              <a:rPr dirty="0" smtClean="0" sz="1100" spc="6">
                <a:latin typeface="Arial"/>
                <a:cs typeface="Arial"/>
              </a:rPr>
              <a:t>e</a:t>
            </a:r>
            <a:r>
              <a:rPr dirty="0" smtClean="0" sz="1100" spc="6">
                <a:latin typeface="Arial"/>
                <a:cs typeface="Arial"/>
              </a:rPr>
              <a:t> </a:t>
            </a:r>
            <a:r>
              <a:rPr dirty="0" smtClean="0" sz="1100" spc="6">
                <a:latin typeface="Arial"/>
                <a:cs typeface="Arial"/>
              </a:rPr>
              <a:t>f</a:t>
            </a:r>
            <a:r>
              <a:rPr dirty="0" smtClean="0" sz="1100" spc="6">
                <a:latin typeface="Arial"/>
                <a:cs typeface="Arial"/>
              </a:rPr>
              <a:t>l</a:t>
            </a:r>
            <a:r>
              <a:rPr dirty="0" smtClean="0" sz="1100" spc="6">
                <a:latin typeface="Arial"/>
                <a:cs typeface="Arial"/>
              </a:rPr>
              <a:t>a</a:t>
            </a:r>
            <a:r>
              <a:rPr dirty="0" smtClean="0" sz="1100" spc="6">
                <a:latin typeface="Arial"/>
                <a:cs typeface="Arial"/>
              </a:rPr>
              <a:t>t</a:t>
            </a:r>
            <a:r>
              <a:rPr dirty="0" smtClean="0" sz="1100" spc="6">
                <a:latin typeface="Arial"/>
                <a:cs typeface="Arial"/>
              </a:rPr>
              <a:t>-</a:t>
            </a:r>
            <a:r>
              <a:rPr dirty="0" smtClean="0" sz="1100" spc="6">
                <a:latin typeface="Arial"/>
                <a:cs typeface="Arial"/>
              </a:rPr>
              <a:t>b</a:t>
            </a:r>
            <a:r>
              <a:rPr dirty="0" smtClean="0" sz="1100" spc="6">
                <a:latin typeface="Arial"/>
                <a:cs typeface="Arial"/>
              </a:rPr>
              <a:t>o</a:t>
            </a:r>
            <a:r>
              <a:rPr dirty="0" smtClean="0" sz="1100" spc="6">
                <a:latin typeface="Arial"/>
                <a:cs typeface="Arial"/>
              </a:rPr>
              <a:t>t</a:t>
            </a:r>
            <a:r>
              <a:rPr dirty="0" smtClean="0" sz="1100" spc="6">
                <a:latin typeface="Arial"/>
                <a:cs typeface="Arial"/>
              </a:rPr>
              <a:t>t</a:t>
            </a:r>
            <a:r>
              <a:rPr dirty="0" smtClean="0" sz="1100" spc="6">
                <a:latin typeface="Arial"/>
                <a:cs typeface="Arial"/>
              </a:rPr>
              <a:t>o</a:t>
            </a:r>
            <a:r>
              <a:rPr dirty="0" smtClean="0" sz="1100" spc="6">
                <a:latin typeface="Arial"/>
                <a:cs typeface="Arial"/>
              </a:rPr>
              <a:t>m</a:t>
            </a:r>
            <a:r>
              <a:rPr dirty="0" smtClean="0" sz="1100" spc="6">
                <a:latin typeface="Arial"/>
                <a:cs typeface="Arial"/>
              </a:rPr>
              <a:t>ed</a:t>
            </a:r>
            <a:r>
              <a:rPr dirty="0" smtClean="0" sz="1100" spc="6">
                <a:latin typeface="Arial"/>
                <a:cs typeface="Arial"/>
              </a:rPr>
              <a:t> </a:t>
            </a:r>
            <a:r>
              <a:rPr dirty="0" smtClean="0" sz="1100" spc="6">
                <a:latin typeface="Arial"/>
                <a:cs typeface="Arial"/>
              </a:rPr>
              <a:t>t</a:t>
            </a:r>
            <a:r>
              <a:rPr dirty="0" smtClean="0" sz="1100" spc="6">
                <a:latin typeface="Arial"/>
                <a:cs typeface="Arial"/>
              </a:rPr>
              <a:t>a</a:t>
            </a:r>
            <a:r>
              <a:rPr dirty="0" smtClean="0" sz="1100" spc="6">
                <a:latin typeface="Arial"/>
                <a:cs typeface="Arial"/>
              </a:rPr>
              <a:t>n</a:t>
            </a:r>
            <a:r>
              <a:rPr dirty="0" smtClean="0" sz="1100" spc="6">
                <a:latin typeface="Arial"/>
                <a:cs typeface="Arial"/>
              </a:rPr>
              <a:t>k</a:t>
            </a:r>
            <a:r>
              <a:rPr dirty="0" smtClean="0" sz="1100" spc="6">
                <a:latin typeface="Arial"/>
                <a:cs typeface="Arial"/>
              </a:rPr>
              <a:t>s</a:t>
            </a:r>
            <a:r>
              <a:rPr dirty="0" smtClean="0" sz="1100" spc="6">
                <a:latin typeface="Arial"/>
                <a:cs typeface="Arial"/>
              </a:rPr>
              <a:t> </a:t>
            </a:r>
            <a:r>
              <a:rPr dirty="0" smtClean="0" sz="1100" spc="6">
                <a:latin typeface="Arial"/>
                <a:cs typeface="Arial"/>
              </a:rPr>
              <a:t>a</a:t>
            </a:r>
            <a:r>
              <a:rPr dirty="0" smtClean="0" sz="1100" spc="6">
                <a:latin typeface="Arial"/>
                <a:cs typeface="Arial"/>
              </a:rPr>
              <a:t>b</a:t>
            </a:r>
            <a:r>
              <a:rPr dirty="0" smtClean="0" sz="1100" spc="6">
                <a:latin typeface="Arial"/>
                <a:cs typeface="Arial"/>
              </a:rPr>
              <a:t>o</a:t>
            </a:r>
            <a:r>
              <a:rPr dirty="0" smtClean="0" sz="1100" spc="6">
                <a:latin typeface="Arial"/>
                <a:cs typeface="Arial"/>
              </a:rPr>
              <a:t>u</a:t>
            </a:r>
            <a:r>
              <a:rPr dirty="0" smtClean="0" sz="1100" spc="6">
                <a:latin typeface="Arial"/>
                <a:cs typeface="Arial"/>
              </a:rPr>
              <a:t>t</a:t>
            </a:r>
            <a:r>
              <a:rPr dirty="0" smtClean="0" sz="1100" spc="6">
                <a:latin typeface="Arial"/>
                <a:cs typeface="Arial"/>
              </a:rPr>
              <a:t> </a:t>
            </a:r>
            <a:r>
              <a:rPr dirty="0" smtClean="0" sz="1100" spc="6">
                <a:latin typeface="Arial"/>
                <a:cs typeface="Arial"/>
              </a:rPr>
              <a:t>30</a:t>
            </a:r>
            <a:r>
              <a:rPr dirty="0" smtClean="0" sz="1100" spc="6">
                <a:latin typeface="Arial"/>
                <a:cs typeface="Arial"/>
              </a:rPr>
              <a:t> </a:t>
            </a:r>
            <a:r>
              <a:rPr dirty="0" smtClean="0" sz="1100" spc="6">
                <a:latin typeface="Arial"/>
                <a:cs typeface="Arial"/>
              </a:rPr>
              <a:t>m</a:t>
            </a:r>
            <a:r>
              <a:rPr dirty="0" smtClean="0" sz="1100" spc="6">
                <a:latin typeface="Arial"/>
                <a:cs typeface="Arial"/>
              </a:rPr>
              <a:t> </a:t>
            </a:r>
            <a:r>
              <a:rPr dirty="0" smtClean="0" sz="1100" spc="6">
                <a:latin typeface="Arial"/>
                <a:cs typeface="Arial"/>
              </a:rPr>
              <a:t>h</a:t>
            </a:r>
            <a:r>
              <a:rPr dirty="0" smtClean="0" sz="1100" spc="6">
                <a:latin typeface="Arial"/>
                <a:cs typeface="Arial"/>
              </a:rPr>
              <a:t>i</a:t>
            </a:r>
            <a:r>
              <a:rPr dirty="0" smtClean="0" sz="1100" spc="6">
                <a:latin typeface="Arial"/>
                <a:cs typeface="Arial"/>
              </a:rPr>
              <a:t>g</a:t>
            </a:r>
            <a:r>
              <a:rPr dirty="0" smtClean="0" sz="1100" spc="6">
                <a:latin typeface="Arial"/>
                <a:cs typeface="Arial"/>
              </a:rPr>
              <a:t>h</a:t>
            </a:r>
            <a:r>
              <a:rPr dirty="0" smtClean="0" sz="1100" spc="6">
                <a:latin typeface="Arial"/>
                <a:cs typeface="Arial"/>
              </a:rPr>
              <a:t> </a:t>
            </a:r>
            <a:r>
              <a:rPr dirty="0" smtClean="0" sz="1100" spc="6">
                <a:latin typeface="Arial"/>
                <a:cs typeface="Arial"/>
              </a:rPr>
              <a:t>a</a:t>
            </a:r>
            <a:r>
              <a:rPr dirty="0" smtClean="0" sz="1100" spc="6">
                <a:latin typeface="Arial"/>
                <a:cs typeface="Arial"/>
              </a:rPr>
              <a:t>n</a:t>
            </a:r>
            <a:r>
              <a:rPr dirty="0" smtClean="0" sz="1100" spc="6">
                <a:latin typeface="Arial"/>
                <a:cs typeface="Arial"/>
              </a:rPr>
              <a:t>d</a:t>
            </a:r>
            <a:r>
              <a:rPr dirty="0" smtClean="0" sz="1100" spc="6">
                <a:latin typeface="Arial"/>
                <a:cs typeface="Arial"/>
              </a:rPr>
              <a:t> </a:t>
            </a:r>
            <a:r>
              <a:rPr dirty="0" smtClean="0" sz="1100" spc="6">
                <a:latin typeface="Arial"/>
                <a:cs typeface="Arial"/>
              </a:rPr>
              <a:t>1</a:t>
            </a:r>
            <a:r>
              <a:rPr dirty="0" smtClean="0" sz="1100" spc="6">
                <a:latin typeface="Arial"/>
                <a:cs typeface="Arial"/>
              </a:rPr>
              <a:t>0</a:t>
            </a:r>
            <a:r>
              <a:rPr dirty="0" smtClean="0" sz="1100" spc="6">
                <a:latin typeface="Arial"/>
                <a:cs typeface="Arial"/>
              </a:rPr>
              <a:t>-</a:t>
            </a:r>
            <a:endParaRPr sz="1100">
              <a:latin typeface="Arial"/>
              <a:cs typeface="Arial"/>
            </a:endParaRPr>
          </a:p>
          <a:p>
            <a:pPr marL="12700" marR="3890" algn="just">
              <a:lnSpc>
                <a:spcPts val="1264"/>
              </a:lnSpc>
              <a:spcBef>
                <a:spcPts val="643"/>
              </a:spcBef>
            </a:pPr>
            <a:r>
              <a:rPr dirty="0" smtClean="0" sz="1100" spc="0">
                <a:latin typeface="Arial"/>
                <a:cs typeface="Arial"/>
              </a:rPr>
              <a:t>12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ame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yp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ca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10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14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seri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s.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ed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su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0">
                <a:latin typeface="Arial"/>
                <a:cs typeface="Arial"/>
              </a:rPr>
              <a:t>ers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ur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q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 </a:t>
            </a:r>
            <a:endParaRPr sz="1100">
              <a:latin typeface="Arial"/>
              <a:cs typeface="Arial"/>
            </a:endParaRPr>
          </a:p>
          <a:p>
            <a:pPr marL="12700" marR="3890" algn="just">
              <a:lnSpc>
                <a:spcPts val="1264"/>
              </a:lnSpc>
              <a:spcBef>
                <a:spcPts val="631"/>
              </a:spcBef>
            </a:pPr>
            <a:r>
              <a:rPr dirty="0" smtClean="0" sz="1100" spc="1">
                <a:latin typeface="Arial"/>
                <a:cs typeface="Arial"/>
              </a:rPr>
              <a:t>e</a:t>
            </a:r>
            <a:r>
              <a:rPr dirty="0" smtClean="0" sz="1100" spc="1">
                <a:latin typeface="Arial"/>
                <a:cs typeface="Arial"/>
              </a:rPr>
              <a:t>n</a:t>
            </a:r>
            <a:r>
              <a:rPr dirty="0" smtClean="0" sz="1100" spc="1">
                <a:latin typeface="Arial"/>
                <a:cs typeface="Arial"/>
              </a:rPr>
              <a:t>t</a:t>
            </a:r>
            <a:r>
              <a:rPr dirty="0" smtClean="0" sz="1100" spc="1">
                <a:latin typeface="Arial"/>
                <a:cs typeface="Arial"/>
              </a:rPr>
              <a:t>ers</a:t>
            </a:r>
            <a:r>
              <a:rPr dirty="0" smtClean="0" sz="1100" spc="1">
                <a:latin typeface="Arial"/>
                <a:cs typeface="Arial"/>
              </a:rPr>
              <a:t> </a:t>
            </a:r>
            <a:r>
              <a:rPr dirty="0" smtClean="0" sz="1100" spc="1">
                <a:latin typeface="Arial"/>
                <a:cs typeface="Arial"/>
              </a:rPr>
              <a:t>t</a:t>
            </a:r>
            <a:r>
              <a:rPr dirty="0" smtClean="0" sz="1100" spc="1">
                <a:latin typeface="Arial"/>
                <a:cs typeface="Arial"/>
              </a:rPr>
              <a:t>he</a:t>
            </a:r>
            <a:r>
              <a:rPr dirty="0" smtClean="0" sz="1100" spc="1">
                <a:latin typeface="Arial"/>
                <a:cs typeface="Arial"/>
              </a:rPr>
              <a:t> </a:t>
            </a:r>
            <a:r>
              <a:rPr dirty="0" smtClean="0" sz="1100" spc="1">
                <a:latin typeface="Arial"/>
                <a:cs typeface="Arial"/>
              </a:rPr>
              <a:t>f</a:t>
            </a:r>
            <a:r>
              <a:rPr dirty="0" smtClean="0" sz="1100" spc="1">
                <a:latin typeface="Arial"/>
                <a:cs typeface="Arial"/>
              </a:rPr>
              <a:t>i</a:t>
            </a:r>
            <a:r>
              <a:rPr dirty="0" smtClean="0" sz="1100" spc="1">
                <a:latin typeface="Arial"/>
                <a:cs typeface="Arial"/>
              </a:rPr>
              <a:t>r</a:t>
            </a:r>
            <a:r>
              <a:rPr dirty="0" smtClean="0" sz="1100" spc="1">
                <a:latin typeface="Arial"/>
                <a:cs typeface="Arial"/>
              </a:rPr>
              <a:t>st</a:t>
            </a:r>
            <a:r>
              <a:rPr dirty="0" smtClean="0" sz="1100" spc="1">
                <a:latin typeface="Arial"/>
                <a:cs typeface="Arial"/>
              </a:rPr>
              <a:t> </a:t>
            </a:r>
            <a:r>
              <a:rPr dirty="0" smtClean="0" sz="1100" spc="1">
                <a:latin typeface="Arial"/>
                <a:cs typeface="Arial"/>
              </a:rPr>
              <a:t>t</a:t>
            </a:r>
            <a:r>
              <a:rPr dirty="0" smtClean="0" sz="1100" spc="1">
                <a:latin typeface="Arial"/>
                <a:cs typeface="Arial"/>
              </a:rPr>
              <a:t>a</a:t>
            </a:r>
            <a:r>
              <a:rPr dirty="0" smtClean="0" sz="1100" spc="1">
                <a:latin typeface="Arial"/>
                <a:cs typeface="Arial"/>
              </a:rPr>
              <a:t>n</a:t>
            </a:r>
            <a:r>
              <a:rPr dirty="0" smtClean="0" sz="1100" spc="1">
                <a:latin typeface="Arial"/>
                <a:cs typeface="Arial"/>
              </a:rPr>
              <a:t>k,</a:t>
            </a:r>
            <a:r>
              <a:rPr dirty="0" smtClean="0" sz="1100" spc="1">
                <a:latin typeface="Arial"/>
                <a:cs typeface="Arial"/>
              </a:rPr>
              <a:t> </a:t>
            </a:r>
            <a:r>
              <a:rPr dirty="0" smtClean="0" sz="1100" spc="1">
                <a:latin typeface="Arial"/>
                <a:cs typeface="Arial"/>
              </a:rPr>
              <a:t>a</a:t>
            </a:r>
            <a:r>
              <a:rPr dirty="0" smtClean="0" sz="1100" spc="1">
                <a:latin typeface="Arial"/>
                <a:cs typeface="Arial"/>
              </a:rPr>
              <a:t>n</a:t>
            </a:r>
            <a:r>
              <a:rPr dirty="0" smtClean="0" sz="1100" spc="1">
                <a:latin typeface="Arial"/>
                <a:cs typeface="Arial"/>
              </a:rPr>
              <a:t>d</a:t>
            </a:r>
            <a:r>
              <a:rPr dirty="0" smtClean="0" sz="1100" spc="1">
                <a:latin typeface="Arial"/>
                <a:cs typeface="Arial"/>
              </a:rPr>
              <a:t> </a:t>
            </a:r>
            <a:r>
              <a:rPr dirty="0" smtClean="0" sz="1100" spc="1">
                <a:latin typeface="Arial"/>
                <a:cs typeface="Arial"/>
              </a:rPr>
              <a:t>p</a:t>
            </a:r>
            <a:r>
              <a:rPr dirty="0" smtClean="0" sz="1100" spc="1">
                <a:latin typeface="Arial"/>
                <a:cs typeface="Arial"/>
              </a:rPr>
              <a:t>a</a:t>
            </a:r>
            <a:r>
              <a:rPr dirty="0" smtClean="0" sz="1100" spc="1">
                <a:latin typeface="Arial"/>
                <a:cs typeface="Arial"/>
              </a:rPr>
              <a:t>r</a:t>
            </a:r>
            <a:r>
              <a:rPr dirty="0" smtClean="0" sz="1100" spc="1">
                <a:latin typeface="Arial"/>
                <a:cs typeface="Arial"/>
              </a:rPr>
              <a:t>t</a:t>
            </a:r>
            <a:r>
              <a:rPr dirty="0" smtClean="0" sz="1100" spc="1">
                <a:latin typeface="Arial"/>
                <a:cs typeface="Arial"/>
              </a:rPr>
              <a:t>i</a:t>
            </a:r>
            <a:r>
              <a:rPr dirty="0" smtClean="0" sz="1100" spc="1">
                <a:latin typeface="Arial"/>
                <a:cs typeface="Arial"/>
              </a:rPr>
              <a:t>c</a:t>
            </a:r>
            <a:r>
              <a:rPr dirty="0" smtClean="0" sz="1100" spc="1">
                <a:latin typeface="Arial"/>
                <a:cs typeface="Arial"/>
              </a:rPr>
              <a:t>l</a:t>
            </a:r>
            <a:r>
              <a:rPr dirty="0" smtClean="0" sz="1100" spc="1">
                <a:latin typeface="Arial"/>
                <a:cs typeface="Arial"/>
              </a:rPr>
              <a:t>es</a:t>
            </a:r>
            <a:r>
              <a:rPr dirty="0" smtClean="0" sz="1100" spc="1">
                <a:latin typeface="Arial"/>
                <a:cs typeface="Arial"/>
              </a:rPr>
              <a:t> </a:t>
            </a:r>
            <a:r>
              <a:rPr dirty="0" smtClean="0" sz="1100" spc="1">
                <a:latin typeface="Arial"/>
                <a:cs typeface="Arial"/>
              </a:rPr>
              <a:t>o</a:t>
            </a:r>
            <a:r>
              <a:rPr dirty="0" smtClean="0" sz="1100" spc="1">
                <a:latin typeface="Arial"/>
                <a:cs typeface="Arial"/>
              </a:rPr>
              <a:t>f</a:t>
            </a:r>
            <a:r>
              <a:rPr dirty="0" smtClean="0" sz="1100" spc="1">
                <a:latin typeface="Arial"/>
                <a:cs typeface="Arial"/>
              </a:rPr>
              <a:t> </a:t>
            </a:r>
            <a:r>
              <a:rPr dirty="0" smtClean="0" sz="1100" spc="1">
                <a:latin typeface="Arial"/>
                <a:cs typeface="Arial"/>
              </a:rPr>
              <a:t>a</a:t>
            </a:r>
            <a:r>
              <a:rPr dirty="0" smtClean="0" sz="1100" spc="1">
                <a:latin typeface="Arial"/>
                <a:cs typeface="Arial"/>
              </a:rPr>
              <a:t>l</a:t>
            </a:r>
            <a:r>
              <a:rPr dirty="0" smtClean="0" sz="1100" spc="1">
                <a:latin typeface="Arial"/>
                <a:cs typeface="Arial"/>
              </a:rPr>
              <a:t>umi</a:t>
            </a:r>
            <a:r>
              <a:rPr dirty="0" smtClean="0" sz="1100" spc="1">
                <a:latin typeface="Arial"/>
                <a:cs typeface="Arial"/>
              </a:rPr>
              <a:t>n</a:t>
            </a:r>
            <a:r>
              <a:rPr dirty="0" smtClean="0" sz="1100" spc="1">
                <a:latin typeface="Arial"/>
                <a:cs typeface="Arial"/>
              </a:rPr>
              <a:t>um</a:t>
            </a:r>
            <a:r>
              <a:rPr dirty="0" smtClean="0" sz="1100" spc="1">
                <a:latin typeface="Arial"/>
                <a:cs typeface="Arial"/>
              </a:rPr>
              <a:t> </a:t>
            </a:r>
            <a:r>
              <a:rPr dirty="0" smtClean="0" sz="1100" spc="1">
                <a:latin typeface="Arial"/>
                <a:cs typeface="Arial"/>
              </a:rPr>
              <a:t>h</a:t>
            </a:r>
            <a:r>
              <a:rPr dirty="0" smtClean="0" sz="1100" spc="1">
                <a:latin typeface="Arial"/>
                <a:cs typeface="Arial"/>
              </a:rPr>
              <a:t>y</a:t>
            </a:r>
            <a:r>
              <a:rPr dirty="0" smtClean="0" sz="1100" spc="1">
                <a:latin typeface="Arial"/>
                <a:cs typeface="Arial"/>
              </a:rPr>
              <a:t>dro</a:t>
            </a:r>
            <a:r>
              <a:rPr dirty="0" smtClean="0" sz="1100" spc="1">
                <a:latin typeface="Arial"/>
                <a:cs typeface="Arial"/>
              </a:rPr>
              <a:t>x</a:t>
            </a:r>
            <a:r>
              <a:rPr dirty="0" smtClean="0" sz="1100" spc="1">
                <a:latin typeface="Arial"/>
                <a:cs typeface="Arial"/>
              </a:rPr>
              <a:t>i</a:t>
            </a:r>
            <a:r>
              <a:rPr dirty="0" smtClean="0" sz="1100" spc="1">
                <a:latin typeface="Arial"/>
                <a:cs typeface="Arial"/>
              </a:rPr>
              <a:t>de</a:t>
            </a:r>
            <a:r>
              <a:rPr dirty="0" smtClean="0" sz="1100" spc="1">
                <a:latin typeface="Arial"/>
                <a:cs typeface="Arial"/>
              </a:rPr>
              <a:t> </a:t>
            </a:r>
            <a:r>
              <a:rPr dirty="0" smtClean="0" sz="1100" spc="1">
                <a:latin typeface="Arial"/>
                <a:cs typeface="Arial"/>
              </a:rPr>
              <a:t>b</a:t>
            </a:r>
            <a:r>
              <a:rPr dirty="0" smtClean="0" sz="1100" spc="1">
                <a:latin typeface="Arial"/>
                <a:cs typeface="Arial"/>
              </a:rPr>
              <a:t>e</a:t>
            </a:r>
            <a:r>
              <a:rPr dirty="0" smtClean="0" sz="1100" spc="1">
                <a:latin typeface="Arial"/>
                <a:cs typeface="Arial"/>
              </a:rPr>
              <a:t>g</a:t>
            </a:r>
            <a:r>
              <a:rPr dirty="0" smtClean="0" sz="1100" spc="1">
                <a:latin typeface="Arial"/>
                <a:cs typeface="Arial"/>
              </a:rPr>
              <a:t>i</a:t>
            </a:r>
            <a:r>
              <a:rPr dirty="0" smtClean="0" sz="1100" spc="1">
                <a:latin typeface="Arial"/>
                <a:cs typeface="Arial"/>
              </a:rPr>
              <a:t>n</a:t>
            </a:r>
            <a:r>
              <a:rPr dirty="0" smtClean="0" sz="1100" spc="1">
                <a:latin typeface="Arial"/>
                <a:cs typeface="Arial"/>
              </a:rPr>
              <a:t> </a:t>
            </a:r>
            <a:r>
              <a:rPr dirty="0" smtClean="0" sz="1100" spc="1">
                <a:latin typeface="Arial"/>
                <a:cs typeface="Arial"/>
              </a:rPr>
              <a:t>t</a:t>
            </a:r>
            <a:r>
              <a:rPr dirty="0" smtClean="0" sz="1100" spc="1">
                <a:latin typeface="Arial"/>
                <a:cs typeface="Arial"/>
              </a:rPr>
              <a:t>o</a:t>
            </a:r>
            <a:r>
              <a:rPr dirty="0" smtClean="0" sz="1100" spc="1">
                <a:latin typeface="Arial"/>
                <a:cs typeface="Arial"/>
              </a:rPr>
              <a:t> </a:t>
            </a:r>
            <a:r>
              <a:rPr dirty="0" smtClean="0" sz="1100" spc="1">
                <a:latin typeface="Arial"/>
                <a:cs typeface="Arial"/>
              </a:rPr>
              <a:t>pr</a:t>
            </a:r>
            <a:r>
              <a:rPr dirty="0" smtClean="0" sz="1100" spc="1">
                <a:latin typeface="Arial"/>
                <a:cs typeface="Arial"/>
              </a:rPr>
              <a:t>e</a:t>
            </a:r>
            <a:r>
              <a:rPr dirty="0" smtClean="0" sz="1100" spc="1">
                <a:latin typeface="Arial"/>
                <a:cs typeface="Arial"/>
              </a:rPr>
              <a:t>c</a:t>
            </a:r>
            <a:r>
              <a:rPr dirty="0" smtClean="0" sz="1100" spc="1">
                <a:latin typeface="Arial"/>
                <a:cs typeface="Arial"/>
              </a:rPr>
              <a:t>i</a:t>
            </a:r>
            <a:r>
              <a:rPr dirty="0" smtClean="0" sz="1100" spc="1">
                <a:latin typeface="Arial"/>
                <a:cs typeface="Arial"/>
              </a:rPr>
              <a:t>p</a:t>
            </a:r>
            <a:r>
              <a:rPr dirty="0" smtClean="0" sz="1100" spc="1">
                <a:latin typeface="Arial"/>
                <a:cs typeface="Arial"/>
              </a:rPr>
              <a:t>i</a:t>
            </a:r>
            <a:r>
              <a:rPr dirty="0" smtClean="0" sz="1100" spc="1">
                <a:latin typeface="Arial"/>
                <a:cs typeface="Arial"/>
              </a:rPr>
              <a:t>t</a:t>
            </a:r>
            <a:r>
              <a:rPr dirty="0" smtClean="0" sz="1100" spc="1">
                <a:latin typeface="Arial"/>
                <a:cs typeface="Arial"/>
              </a:rPr>
              <a:t>at</a:t>
            </a:r>
            <a:r>
              <a:rPr dirty="0" smtClean="0" sz="1100" spc="1">
                <a:latin typeface="Arial"/>
                <a:cs typeface="Arial"/>
              </a:rPr>
              <a:t>e</a:t>
            </a:r>
            <a:r>
              <a:rPr dirty="0" smtClean="0" sz="1100" spc="1">
                <a:latin typeface="Arial"/>
                <a:cs typeface="Arial"/>
              </a:rPr>
              <a:t>.</a:t>
            </a:r>
            <a:r>
              <a:rPr dirty="0" smtClean="0" sz="1100" spc="1">
                <a:latin typeface="Arial"/>
                <a:cs typeface="Arial"/>
              </a:rPr>
              <a:t> </a:t>
            </a:r>
            <a:endParaRPr sz="1100">
              <a:latin typeface="Arial"/>
              <a:cs typeface="Arial"/>
            </a:endParaRPr>
          </a:p>
          <a:p>
            <a:pPr marL="12700" marR="3890" algn="just">
              <a:lnSpc>
                <a:spcPts val="1264"/>
              </a:lnSpc>
              <a:spcBef>
                <a:spcPts val="631"/>
              </a:spcBef>
            </a:pP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ds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(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es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umi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um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dro</a:t>
            </a:r>
            <a:r>
              <a:rPr dirty="0" smtClean="0" sz="1100" spc="0">
                <a:latin typeface="Arial"/>
                <a:cs typeface="Arial"/>
              </a:rPr>
              <a:t>x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)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are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ce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era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endParaRPr sz="1100">
              <a:latin typeface="Arial"/>
              <a:cs typeface="Arial"/>
            </a:endParaRPr>
          </a:p>
          <a:p>
            <a:pPr marL="12700" marR="3890" algn="just">
              <a:lnSpc>
                <a:spcPts val="1264"/>
              </a:lnSpc>
              <a:spcBef>
                <a:spcPts val="631"/>
              </a:spcBef>
            </a:pPr>
            <a:r>
              <a:rPr dirty="0" smtClean="0" sz="1100" spc="0">
                <a:latin typeface="Arial"/>
                <a:cs typeface="Arial"/>
              </a:rPr>
              <a:t>prec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ati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n.</a:t>
            </a:r>
            <a:endParaRPr sz="1100">
              <a:latin typeface="Arial"/>
              <a:cs typeface="Arial"/>
            </a:endParaRPr>
          </a:p>
          <a:p>
            <a:pPr marL="12700" marR="4664" algn="just">
              <a:lnSpc>
                <a:spcPts val="1302"/>
              </a:lnSpc>
              <a:spcBef>
                <a:spcPts val="831"/>
              </a:spcBef>
            </a:pPr>
            <a:r>
              <a:rPr dirty="0" smtClean="0" sz="1100" spc="1" b="1" i="1">
                <a:latin typeface="Arial"/>
                <a:cs typeface="Arial"/>
              </a:rPr>
              <a:t>C</a:t>
            </a:r>
            <a:r>
              <a:rPr dirty="0" smtClean="0" sz="1100" spc="1" b="1" i="1">
                <a:latin typeface="Arial"/>
                <a:cs typeface="Arial"/>
              </a:rPr>
              <a:t>l</a:t>
            </a:r>
            <a:r>
              <a:rPr dirty="0" smtClean="0" sz="1100" spc="1" b="1" i="1">
                <a:latin typeface="Arial"/>
                <a:cs typeface="Arial"/>
              </a:rPr>
              <a:t>a</a:t>
            </a:r>
            <a:r>
              <a:rPr dirty="0" smtClean="0" sz="1100" spc="1" b="1" i="1">
                <a:latin typeface="Arial"/>
                <a:cs typeface="Arial"/>
              </a:rPr>
              <a:t>s</a:t>
            </a:r>
            <a:r>
              <a:rPr dirty="0" smtClean="0" sz="1100" spc="1" b="1" i="1">
                <a:latin typeface="Arial"/>
                <a:cs typeface="Arial"/>
              </a:rPr>
              <a:t>si</a:t>
            </a:r>
            <a:r>
              <a:rPr dirty="0" smtClean="0" sz="1100" spc="1" b="1" i="1">
                <a:latin typeface="Arial"/>
                <a:cs typeface="Arial"/>
              </a:rPr>
              <a:t>f</a:t>
            </a:r>
            <a:r>
              <a:rPr dirty="0" smtClean="0" sz="1100" spc="1" b="1" i="1">
                <a:latin typeface="Arial"/>
                <a:cs typeface="Arial"/>
              </a:rPr>
              <a:t>i</a:t>
            </a:r>
            <a:r>
              <a:rPr dirty="0" smtClean="0" sz="1100" spc="1" b="1" i="1">
                <a:latin typeface="Arial"/>
                <a:cs typeface="Arial"/>
              </a:rPr>
              <a:t>c</a:t>
            </a:r>
            <a:r>
              <a:rPr dirty="0" smtClean="0" sz="1100" spc="1" b="1" i="1">
                <a:latin typeface="Arial"/>
                <a:cs typeface="Arial"/>
              </a:rPr>
              <a:t>a</a:t>
            </a:r>
            <a:r>
              <a:rPr dirty="0" smtClean="0" sz="1100" spc="1" b="1" i="1">
                <a:latin typeface="Arial"/>
                <a:cs typeface="Arial"/>
              </a:rPr>
              <a:t>t</a:t>
            </a:r>
            <a:r>
              <a:rPr dirty="0" smtClean="0" sz="1100" spc="1" b="1" i="1">
                <a:latin typeface="Arial"/>
                <a:cs typeface="Arial"/>
              </a:rPr>
              <a:t>i</a:t>
            </a:r>
            <a:r>
              <a:rPr dirty="0" smtClean="0" sz="1100" spc="1" b="1" i="1">
                <a:latin typeface="Arial"/>
                <a:cs typeface="Arial"/>
              </a:rPr>
              <a:t>on</a:t>
            </a:r>
            <a:r>
              <a:rPr dirty="0" smtClean="0" sz="1100" spc="1" b="1" i="1">
                <a:latin typeface="Arial"/>
                <a:cs typeface="Arial"/>
              </a:rPr>
              <a:t> </a:t>
            </a:r>
            <a:r>
              <a:rPr dirty="0" smtClean="0" sz="1100" spc="1">
                <a:latin typeface="Arial"/>
                <a:cs typeface="Arial"/>
              </a:rPr>
              <a:t>i</a:t>
            </a:r>
            <a:r>
              <a:rPr dirty="0" smtClean="0" sz="1100" spc="1">
                <a:latin typeface="Arial"/>
                <a:cs typeface="Arial"/>
              </a:rPr>
              <a:t>n</a:t>
            </a:r>
            <a:r>
              <a:rPr dirty="0" smtClean="0" sz="1100" spc="1">
                <a:latin typeface="Arial"/>
                <a:cs typeface="Arial"/>
              </a:rPr>
              <a:t> </a:t>
            </a:r>
            <a:r>
              <a:rPr dirty="0" smtClean="0" sz="1100" spc="1">
                <a:latin typeface="Arial"/>
                <a:cs typeface="Arial"/>
              </a:rPr>
              <a:t>w</a:t>
            </a:r>
            <a:r>
              <a:rPr dirty="0" smtClean="0" sz="1100" spc="1">
                <a:latin typeface="Arial"/>
                <a:cs typeface="Arial"/>
              </a:rPr>
              <a:t>h</a:t>
            </a:r>
            <a:r>
              <a:rPr dirty="0" smtClean="0" sz="1100" spc="1">
                <a:latin typeface="Arial"/>
                <a:cs typeface="Arial"/>
              </a:rPr>
              <a:t>i</a:t>
            </a:r>
            <a:r>
              <a:rPr dirty="0" smtClean="0" sz="1100" spc="1">
                <a:latin typeface="Arial"/>
                <a:cs typeface="Arial"/>
              </a:rPr>
              <a:t>ch</a:t>
            </a:r>
            <a:r>
              <a:rPr dirty="0" smtClean="0" sz="1100" spc="1">
                <a:latin typeface="Arial"/>
                <a:cs typeface="Arial"/>
              </a:rPr>
              <a:t> </a:t>
            </a:r>
            <a:r>
              <a:rPr dirty="0" smtClean="0" sz="1100" spc="1">
                <a:latin typeface="Arial"/>
                <a:cs typeface="Arial"/>
              </a:rPr>
              <a:t>t</a:t>
            </a:r>
            <a:r>
              <a:rPr dirty="0" smtClean="0" sz="1100" spc="1">
                <a:latin typeface="Arial"/>
                <a:cs typeface="Arial"/>
              </a:rPr>
              <a:t>he</a:t>
            </a:r>
            <a:r>
              <a:rPr dirty="0" smtClean="0" sz="1100" spc="1">
                <a:latin typeface="Arial"/>
                <a:cs typeface="Arial"/>
              </a:rPr>
              <a:t> </a:t>
            </a:r>
            <a:r>
              <a:rPr dirty="0" smtClean="0" sz="1100" spc="1">
                <a:latin typeface="Arial"/>
                <a:cs typeface="Arial"/>
              </a:rPr>
              <a:t>a</a:t>
            </a:r>
            <a:r>
              <a:rPr dirty="0" smtClean="0" sz="1100" spc="1">
                <a:latin typeface="Arial"/>
                <a:cs typeface="Arial"/>
              </a:rPr>
              <a:t>l</a:t>
            </a:r>
            <a:r>
              <a:rPr dirty="0" smtClean="0" sz="1100" spc="1">
                <a:latin typeface="Arial"/>
                <a:cs typeface="Arial"/>
              </a:rPr>
              <a:t>umi</a:t>
            </a:r>
            <a:r>
              <a:rPr dirty="0" smtClean="0" sz="1100" spc="1">
                <a:latin typeface="Arial"/>
                <a:cs typeface="Arial"/>
              </a:rPr>
              <a:t>n</a:t>
            </a:r>
            <a:r>
              <a:rPr dirty="0" smtClean="0" sz="1100" spc="1">
                <a:latin typeface="Arial"/>
                <a:cs typeface="Arial"/>
              </a:rPr>
              <a:t>um</a:t>
            </a:r>
            <a:r>
              <a:rPr dirty="0" smtClean="0" sz="1100" spc="1">
                <a:latin typeface="Arial"/>
                <a:cs typeface="Arial"/>
              </a:rPr>
              <a:t> </a:t>
            </a:r>
            <a:r>
              <a:rPr dirty="0" smtClean="0" sz="1100" spc="1">
                <a:latin typeface="Arial"/>
                <a:cs typeface="Arial"/>
              </a:rPr>
              <a:t>h</a:t>
            </a:r>
            <a:r>
              <a:rPr dirty="0" smtClean="0" sz="1100" spc="1">
                <a:latin typeface="Arial"/>
                <a:cs typeface="Arial"/>
              </a:rPr>
              <a:t>y</a:t>
            </a:r>
            <a:r>
              <a:rPr dirty="0" smtClean="0" sz="1100" spc="1">
                <a:latin typeface="Arial"/>
                <a:cs typeface="Arial"/>
              </a:rPr>
              <a:t>drox</a:t>
            </a:r>
            <a:r>
              <a:rPr dirty="0" smtClean="0" sz="1100" spc="1">
                <a:latin typeface="Arial"/>
                <a:cs typeface="Arial"/>
              </a:rPr>
              <a:t>i</a:t>
            </a:r>
            <a:r>
              <a:rPr dirty="0" smtClean="0" sz="1100" spc="1">
                <a:latin typeface="Arial"/>
                <a:cs typeface="Arial"/>
              </a:rPr>
              <a:t>de</a:t>
            </a:r>
            <a:r>
              <a:rPr dirty="0" smtClean="0" sz="1100" spc="1">
                <a:latin typeface="Arial"/>
                <a:cs typeface="Arial"/>
              </a:rPr>
              <a:t> </a:t>
            </a:r>
            <a:r>
              <a:rPr dirty="0" smtClean="0" sz="1100" spc="1">
                <a:latin typeface="Arial"/>
                <a:cs typeface="Arial"/>
              </a:rPr>
              <a:t>p</a:t>
            </a:r>
            <a:r>
              <a:rPr dirty="0" smtClean="0" sz="1100" spc="1">
                <a:latin typeface="Arial"/>
                <a:cs typeface="Arial"/>
              </a:rPr>
              <a:t>a</a:t>
            </a:r>
            <a:r>
              <a:rPr dirty="0" smtClean="0" sz="1100" spc="1">
                <a:latin typeface="Arial"/>
                <a:cs typeface="Arial"/>
              </a:rPr>
              <a:t>r</a:t>
            </a:r>
            <a:r>
              <a:rPr dirty="0" smtClean="0" sz="1100" spc="1">
                <a:latin typeface="Arial"/>
                <a:cs typeface="Arial"/>
              </a:rPr>
              <a:t>t</a:t>
            </a:r>
            <a:r>
              <a:rPr dirty="0" smtClean="0" sz="1100" spc="1">
                <a:latin typeface="Arial"/>
                <a:cs typeface="Arial"/>
              </a:rPr>
              <a:t>i</a:t>
            </a:r>
            <a:r>
              <a:rPr dirty="0" smtClean="0" sz="1100" spc="1">
                <a:latin typeface="Arial"/>
                <a:cs typeface="Arial"/>
              </a:rPr>
              <a:t>c</a:t>
            </a:r>
            <a:r>
              <a:rPr dirty="0" smtClean="0" sz="1100" spc="1">
                <a:latin typeface="Arial"/>
                <a:cs typeface="Arial"/>
              </a:rPr>
              <a:t>l</a:t>
            </a:r>
            <a:r>
              <a:rPr dirty="0" smtClean="0" sz="1100" spc="1">
                <a:latin typeface="Arial"/>
                <a:cs typeface="Arial"/>
              </a:rPr>
              <a:t>es</a:t>
            </a:r>
            <a:r>
              <a:rPr dirty="0" smtClean="0" sz="1100" spc="1">
                <a:latin typeface="Arial"/>
                <a:cs typeface="Arial"/>
              </a:rPr>
              <a:t> </a:t>
            </a:r>
            <a:r>
              <a:rPr dirty="0" smtClean="0" sz="1100" spc="1">
                <a:latin typeface="Arial"/>
                <a:cs typeface="Arial"/>
              </a:rPr>
              <a:t>are</a:t>
            </a:r>
            <a:r>
              <a:rPr dirty="0" smtClean="0" sz="1100" spc="1">
                <a:latin typeface="Arial"/>
                <a:cs typeface="Arial"/>
              </a:rPr>
              <a:t> </a:t>
            </a:r>
            <a:r>
              <a:rPr dirty="0" smtClean="0" sz="1100" spc="1">
                <a:latin typeface="Arial"/>
                <a:cs typeface="Arial"/>
              </a:rPr>
              <a:t>se</a:t>
            </a:r>
            <a:r>
              <a:rPr dirty="0" smtClean="0" sz="1100" spc="1">
                <a:latin typeface="Arial"/>
                <a:cs typeface="Arial"/>
              </a:rPr>
              <a:t>p</a:t>
            </a:r>
            <a:r>
              <a:rPr dirty="0" smtClean="0" sz="1100" spc="1">
                <a:latin typeface="Arial"/>
                <a:cs typeface="Arial"/>
              </a:rPr>
              <a:t>ar</a:t>
            </a:r>
            <a:r>
              <a:rPr dirty="0" smtClean="0" sz="1100" spc="1">
                <a:latin typeface="Arial"/>
                <a:cs typeface="Arial"/>
              </a:rPr>
              <a:t>a</a:t>
            </a:r>
            <a:r>
              <a:rPr dirty="0" smtClean="0" sz="1100" spc="1">
                <a:latin typeface="Arial"/>
                <a:cs typeface="Arial"/>
              </a:rPr>
              <a:t>t</a:t>
            </a:r>
            <a:r>
              <a:rPr dirty="0" smtClean="0" sz="1100" spc="1">
                <a:latin typeface="Arial"/>
                <a:cs typeface="Arial"/>
              </a:rPr>
              <a:t>ed</a:t>
            </a:r>
            <a:r>
              <a:rPr dirty="0" smtClean="0" sz="1100" spc="1">
                <a:latin typeface="Arial"/>
                <a:cs typeface="Arial"/>
              </a:rPr>
              <a:t> </a:t>
            </a:r>
            <a:r>
              <a:rPr dirty="0" smtClean="0" sz="1100" spc="1">
                <a:latin typeface="Arial"/>
                <a:cs typeface="Arial"/>
              </a:rPr>
              <a:t>f</a:t>
            </a:r>
            <a:r>
              <a:rPr dirty="0" smtClean="0" sz="1100" spc="1">
                <a:latin typeface="Arial"/>
                <a:cs typeface="Arial"/>
              </a:rPr>
              <a:t>r</a:t>
            </a:r>
            <a:r>
              <a:rPr dirty="0" smtClean="0" sz="1100" spc="1">
                <a:latin typeface="Arial"/>
                <a:cs typeface="Arial"/>
              </a:rPr>
              <a:t>om</a:t>
            </a:r>
            <a:r>
              <a:rPr dirty="0" smtClean="0" sz="1100" spc="1">
                <a:latin typeface="Arial"/>
                <a:cs typeface="Arial"/>
              </a:rPr>
              <a:t> </a:t>
            </a:r>
            <a:r>
              <a:rPr dirty="0" smtClean="0" sz="1100" spc="1">
                <a:latin typeface="Arial"/>
                <a:cs typeface="Arial"/>
              </a:rPr>
              <a:t>t</a:t>
            </a:r>
            <a:r>
              <a:rPr dirty="0" smtClean="0" sz="1100" spc="1">
                <a:latin typeface="Arial"/>
                <a:cs typeface="Arial"/>
              </a:rPr>
              <a:t>he</a:t>
            </a:r>
            <a:r>
              <a:rPr dirty="0" smtClean="0" sz="1100" spc="1">
                <a:latin typeface="Arial"/>
                <a:cs typeface="Arial"/>
              </a:rPr>
              <a:t> </a:t>
            </a:r>
            <a:endParaRPr sz="1100">
              <a:latin typeface="Arial"/>
              <a:cs typeface="Arial"/>
            </a:endParaRPr>
          </a:p>
          <a:p>
            <a:pPr marL="12700" marR="4664" algn="just">
              <a:lnSpc>
                <a:spcPts val="1264"/>
              </a:lnSpc>
              <a:spcBef>
                <a:spcPts val="649"/>
              </a:spcBef>
            </a:pPr>
            <a:r>
              <a:rPr dirty="0" smtClean="0" sz="1100">
                <a:latin typeface="Arial"/>
                <a:cs typeface="Arial"/>
              </a:rPr>
              <a:t>l</a:t>
            </a:r>
            <a:r>
              <a:rPr dirty="0" smtClean="0" sz="1100">
                <a:latin typeface="Arial"/>
                <a:cs typeface="Arial"/>
              </a:rPr>
              <a:t>i</a:t>
            </a:r>
            <a:r>
              <a:rPr dirty="0" smtClean="0" sz="1100">
                <a:latin typeface="Arial"/>
                <a:cs typeface="Arial"/>
              </a:rPr>
              <a:t>q</a:t>
            </a:r>
            <a:r>
              <a:rPr dirty="0" smtClean="0" sz="1100">
                <a:latin typeface="Arial"/>
                <a:cs typeface="Arial"/>
              </a:rPr>
              <a:t>u</a:t>
            </a:r>
            <a:r>
              <a:rPr dirty="0" smtClean="0" sz="1100">
                <a:latin typeface="Arial"/>
                <a:cs typeface="Arial"/>
              </a:rPr>
              <a:t>o</a:t>
            </a:r>
            <a:r>
              <a:rPr dirty="0" smtClean="0" sz="1100">
                <a:latin typeface="Arial"/>
                <a:cs typeface="Arial"/>
              </a:rPr>
              <a:t>r</a:t>
            </a:r>
            <a:r>
              <a:rPr dirty="0" smtClean="0" sz="1100">
                <a:latin typeface="Arial"/>
                <a:cs typeface="Arial"/>
              </a:rPr>
              <a:t> </a:t>
            </a:r>
            <a:r>
              <a:rPr dirty="0" smtClean="0" sz="1100">
                <a:latin typeface="Arial"/>
                <a:cs typeface="Arial"/>
              </a:rPr>
              <a:t>by</a:t>
            </a:r>
            <a:r>
              <a:rPr dirty="0" smtClean="0" sz="1100">
                <a:latin typeface="Arial"/>
                <a:cs typeface="Arial"/>
              </a:rPr>
              <a:t> </a:t>
            </a:r>
            <a:r>
              <a:rPr dirty="0" smtClean="0" sz="1100">
                <a:latin typeface="Arial"/>
                <a:cs typeface="Arial"/>
              </a:rPr>
              <a:t>a</a:t>
            </a:r>
            <a:r>
              <a:rPr dirty="0" smtClean="0" sz="1100">
                <a:latin typeface="Arial"/>
                <a:cs typeface="Arial"/>
              </a:rPr>
              <a:t> </a:t>
            </a:r>
            <a:r>
              <a:rPr dirty="0" smtClean="0" sz="1100">
                <a:latin typeface="Arial"/>
                <a:cs typeface="Arial"/>
              </a:rPr>
              <a:t>c</a:t>
            </a:r>
            <a:r>
              <a:rPr dirty="0" smtClean="0" sz="1100">
                <a:latin typeface="Arial"/>
                <a:cs typeface="Arial"/>
              </a:rPr>
              <a:t>o</a:t>
            </a:r>
            <a:r>
              <a:rPr dirty="0" smtClean="0" sz="1100">
                <a:latin typeface="Arial"/>
                <a:cs typeface="Arial"/>
              </a:rPr>
              <a:t>m</a:t>
            </a:r>
            <a:r>
              <a:rPr dirty="0" smtClean="0" sz="1100">
                <a:latin typeface="Arial"/>
                <a:cs typeface="Arial"/>
              </a:rPr>
              <a:t>b</a:t>
            </a:r>
            <a:r>
              <a:rPr dirty="0" smtClean="0" sz="1100">
                <a:latin typeface="Arial"/>
                <a:cs typeface="Arial"/>
              </a:rPr>
              <a:t>i</a:t>
            </a:r>
            <a:r>
              <a:rPr dirty="0" smtClean="0" sz="1100">
                <a:latin typeface="Arial"/>
                <a:cs typeface="Arial"/>
              </a:rPr>
              <a:t>n</a:t>
            </a:r>
            <a:r>
              <a:rPr dirty="0" smtClean="0" sz="1100">
                <a:latin typeface="Arial"/>
                <a:cs typeface="Arial"/>
              </a:rPr>
              <a:t>a</a:t>
            </a:r>
            <a:r>
              <a:rPr dirty="0" smtClean="0" sz="1100">
                <a:latin typeface="Arial"/>
                <a:cs typeface="Arial"/>
              </a:rPr>
              <a:t>t</a:t>
            </a:r>
            <a:r>
              <a:rPr dirty="0" smtClean="0" sz="1100">
                <a:latin typeface="Arial"/>
                <a:cs typeface="Arial"/>
              </a:rPr>
              <a:t>i</a:t>
            </a:r>
            <a:r>
              <a:rPr dirty="0" smtClean="0" sz="1100">
                <a:latin typeface="Arial"/>
                <a:cs typeface="Arial"/>
              </a:rPr>
              <a:t>on</a:t>
            </a:r>
            <a:r>
              <a:rPr dirty="0" smtClean="0" sz="1100">
                <a:latin typeface="Arial"/>
                <a:cs typeface="Arial"/>
              </a:rPr>
              <a:t> </a:t>
            </a:r>
            <a:r>
              <a:rPr dirty="0" smtClean="0" sz="1100">
                <a:latin typeface="Arial"/>
                <a:cs typeface="Arial"/>
              </a:rPr>
              <a:t>o</a:t>
            </a:r>
            <a:r>
              <a:rPr dirty="0" smtClean="0" sz="1100">
                <a:latin typeface="Arial"/>
                <a:cs typeface="Arial"/>
              </a:rPr>
              <a:t>f</a:t>
            </a:r>
            <a:r>
              <a:rPr dirty="0" smtClean="0" sz="1100">
                <a:latin typeface="Arial"/>
                <a:cs typeface="Arial"/>
              </a:rPr>
              <a:t> </a:t>
            </a:r>
            <a:r>
              <a:rPr dirty="0" smtClean="0" sz="1100">
                <a:latin typeface="Arial"/>
                <a:cs typeface="Arial"/>
              </a:rPr>
              <a:t>c</a:t>
            </a:r>
            <a:r>
              <a:rPr dirty="0" smtClean="0" sz="1100">
                <a:latin typeface="Arial"/>
                <a:cs typeface="Arial"/>
              </a:rPr>
              <a:t>y</a:t>
            </a:r>
            <a:r>
              <a:rPr dirty="0" smtClean="0" sz="1100">
                <a:latin typeface="Arial"/>
                <a:cs typeface="Arial"/>
              </a:rPr>
              <a:t>c</a:t>
            </a:r>
            <a:r>
              <a:rPr dirty="0" smtClean="0" sz="1100">
                <a:latin typeface="Arial"/>
                <a:cs typeface="Arial"/>
              </a:rPr>
              <a:t>l</a:t>
            </a:r>
            <a:r>
              <a:rPr dirty="0" smtClean="0" sz="1100">
                <a:latin typeface="Arial"/>
                <a:cs typeface="Arial"/>
              </a:rPr>
              <a:t>o</a:t>
            </a:r>
            <a:r>
              <a:rPr dirty="0" smtClean="0" sz="1100">
                <a:latin typeface="Arial"/>
                <a:cs typeface="Arial"/>
              </a:rPr>
              <a:t>n</a:t>
            </a:r>
            <a:r>
              <a:rPr dirty="0" smtClean="0" sz="1100">
                <a:latin typeface="Arial"/>
                <a:cs typeface="Arial"/>
              </a:rPr>
              <a:t>es</a:t>
            </a:r>
            <a:r>
              <a:rPr dirty="0" smtClean="0" sz="1100">
                <a:latin typeface="Arial"/>
                <a:cs typeface="Arial"/>
              </a:rPr>
              <a:t> </a:t>
            </a:r>
            <a:r>
              <a:rPr dirty="0" smtClean="0" sz="1100">
                <a:latin typeface="Arial"/>
                <a:cs typeface="Arial"/>
              </a:rPr>
              <a:t>a</a:t>
            </a:r>
            <a:r>
              <a:rPr dirty="0" smtClean="0" sz="1100">
                <a:latin typeface="Arial"/>
                <a:cs typeface="Arial"/>
              </a:rPr>
              <a:t>n</a:t>
            </a:r>
            <a:r>
              <a:rPr dirty="0" smtClean="0" sz="1100">
                <a:latin typeface="Arial"/>
                <a:cs typeface="Arial"/>
              </a:rPr>
              <a:t>d</a:t>
            </a:r>
            <a:r>
              <a:rPr dirty="0" smtClean="0" sz="1100">
                <a:latin typeface="Arial"/>
                <a:cs typeface="Arial"/>
              </a:rPr>
              <a:t> </a:t>
            </a:r>
            <a:r>
              <a:rPr dirty="0" smtClean="0" sz="1100">
                <a:latin typeface="Arial"/>
                <a:cs typeface="Arial"/>
              </a:rPr>
              <a:t>h</a:t>
            </a:r>
            <a:r>
              <a:rPr dirty="0" smtClean="0" sz="1100">
                <a:latin typeface="Arial"/>
                <a:cs typeface="Arial"/>
              </a:rPr>
              <a:t>y</a:t>
            </a:r>
            <a:r>
              <a:rPr dirty="0" smtClean="0" sz="1100">
                <a:latin typeface="Arial"/>
                <a:cs typeface="Arial"/>
              </a:rPr>
              <a:t>droc</a:t>
            </a:r>
            <a:r>
              <a:rPr dirty="0" smtClean="0" sz="1100">
                <a:latin typeface="Arial"/>
                <a:cs typeface="Arial"/>
              </a:rPr>
              <a:t>l</a:t>
            </a:r>
            <a:r>
              <a:rPr dirty="0" smtClean="0" sz="1100">
                <a:latin typeface="Arial"/>
                <a:cs typeface="Arial"/>
              </a:rPr>
              <a:t>ass</a:t>
            </a:r>
            <a:r>
              <a:rPr dirty="0" smtClean="0" sz="1100">
                <a:latin typeface="Arial"/>
                <a:cs typeface="Arial"/>
              </a:rPr>
              <a:t>i</a:t>
            </a:r>
            <a:r>
              <a:rPr dirty="0" smtClean="0" sz="1100">
                <a:latin typeface="Arial"/>
                <a:cs typeface="Arial"/>
              </a:rPr>
              <a:t>f</a:t>
            </a:r>
            <a:r>
              <a:rPr dirty="0" smtClean="0" sz="1100">
                <a:latin typeface="Arial"/>
                <a:cs typeface="Arial"/>
              </a:rPr>
              <a:t>i</a:t>
            </a:r>
            <a:r>
              <a:rPr dirty="0" smtClean="0" sz="1100">
                <a:latin typeface="Arial"/>
                <a:cs typeface="Arial"/>
              </a:rPr>
              <a:t>ers.</a:t>
            </a:r>
            <a:r>
              <a:rPr dirty="0" smtClean="0" sz="1100">
                <a:latin typeface="Arial"/>
                <a:cs typeface="Arial"/>
              </a:rPr>
              <a:t> </a:t>
            </a:r>
            <a:r>
              <a:rPr dirty="0" smtClean="0" sz="1100">
                <a:latin typeface="Arial"/>
                <a:cs typeface="Arial"/>
              </a:rPr>
              <a:t>T</a:t>
            </a:r>
            <a:r>
              <a:rPr dirty="0" smtClean="0" sz="1100">
                <a:latin typeface="Arial"/>
                <a:cs typeface="Arial"/>
              </a:rPr>
              <a:t>he</a:t>
            </a:r>
            <a:r>
              <a:rPr dirty="0" smtClean="0" sz="1100">
                <a:latin typeface="Arial"/>
                <a:cs typeface="Arial"/>
              </a:rPr>
              <a:t> </a:t>
            </a:r>
            <a:r>
              <a:rPr dirty="0" smtClean="0" sz="1100">
                <a:latin typeface="Arial"/>
                <a:cs typeface="Arial"/>
              </a:rPr>
              <a:t>co</a:t>
            </a:r>
            <a:r>
              <a:rPr dirty="0" smtClean="0" sz="1100">
                <a:latin typeface="Arial"/>
                <a:cs typeface="Arial"/>
              </a:rPr>
              <a:t>a</a:t>
            </a:r>
            <a:r>
              <a:rPr dirty="0" smtClean="0" sz="1100">
                <a:latin typeface="Arial"/>
                <a:cs typeface="Arial"/>
              </a:rPr>
              <a:t>r</a:t>
            </a:r>
            <a:r>
              <a:rPr dirty="0" smtClean="0" sz="1100">
                <a:latin typeface="Arial"/>
                <a:cs typeface="Arial"/>
              </a:rPr>
              <a:t>s</a:t>
            </a:r>
            <a:r>
              <a:rPr dirty="0" smtClean="0" sz="1100">
                <a:latin typeface="Arial"/>
                <a:cs typeface="Arial"/>
              </a:rPr>
              <a:t>e</a:t>
            </a:r>
            <a:r>
              <a:rPr dirty="0" smtClean="0" sz="1100">
                <a:latin typeface="Arial"/>
                <a:cs typeface="Arial"/>
              </a:rPr>
              <a:t>r</a:t>
            </a:r>
            <a:r>
              <a:rPr dirty="0" smtClean="0" sz="1100">
                <a:latin typeface="Arial"/>
                <a:cs typeface="Arial"/>
              </a:rPr>
              <a:t> </a:t>
            </a:r>
            <a:r>
              <a:rPr dirty="0" smtClean="0" sz="1100">
                <a:latin typeface="Arial"/>
                <a:cs typeface="Arial"/>
              </a:rPr>
              <a:t>p</a:t>
            </a:r>
            <a:r>
              <a:rPr dirty="0" smtClean="0" sz="1100">
                <a:latin typeface="Arial"/>
                <a:cs typeface="Arial"/>
              </a:rPr>
              <a:t>ar</a:t>
            </a:r>
            <a:r>
              <a:rPr dirty="0" smtClean="0" sz="1100">
                <a:latin typeface="Arial"/>
                <a:cs typeface="Arial"/>
              </a:rPr>
              <a:t>t</a:t>
            </a:r>
            <a:r>
              <a:rPr dirty="0" smtClean="0" sz="1100">
                <a:latin typeface="Arial"/>
                <a:cs typeface="Arial"/>
              </a:rPr>
              <a:t>i</a:t>
            </a:r>
            <a:r>
              <a:rPr dirty="0" smtClean="0" sz="1100">
                <a:latin typeface="Arial"/>
                <a:cs typeface="Arial"/>
              </a:rPr>
              <a:t>c</a:t>
            </a:r>
            <a:r>
              <a:rPr dirty="0" smtClean="0" sz="1100">
                <a:latin typeface="Arial"/>
                <a:cs typeface="Arial"/>
              </a:rPr>
              <a:t>l</a:t>
            </a:r>
            <a:r>
              <a:rPr dirty="0" smtClean="0" sz="1100">
                <a:latin typeface="Arial"/>
                <a:cs typeface="Arial"/>
              </a:rPr>
              <a:t>es</a:t>
            </a:r>
            <a:r>
              <a:rPr dirty="0" smtClean="0" sz="1100">
                <a:latin typeface="Arial"/>
                <a:cs typeface="Arial"/>
              </a:rPr>
              <a:t> </a:t>
            </a:r>
            <a:endParaRPr sz="1100">
              <a:latin typeface="Arial"/>
              <a:cs typeface="Arial"/>
            </a:endParaRPr>
          </a:p>
          <a:p>
            <a:pPr marL="12700" marR="4664" algn="just">
              <a:lnSpc>
                <a:spcPts val="1264"/>
              </a:lnSpc>
              <a:spcBef>
                <a:spcPts val="631"/>
              </a:spcBef>
            </a:pPr>
            <a:r>
              <a:rPr dirty="0" smtClean="0" sz="1100" spc="-1">
                <a:latin typeface="Arial"/>
                <a:cs typeface="Arial"/>
              </a:rPr>
              <a:t>proceed</a:t>
            </a:r>
            <a:r>
              <a:rPr dirty="0" smtClean="0" sz="1100" spc="-1">
                <a:latin typeface="Arial"/>
                <a:cs typeface="Arial"/>
              </a:rPr>
              <a:t> </a:t>
            </a:r>
            <a:r>
              <a:rPr dirty="0" smtClean="0" sz="1100" spc="-1">
                <a:latin typeface="Arial"/>
                <a:cs typeface="Arial"/>
              </a:rPr>
              <a:t>t</a:t>
            </a:r>
            <a:r>
              <a:rPr dirty="0" smtClean="0" sz="1100" spc="-1">
                <a:latin typeface="Arial"/>
                <a:cs typeface="Arial"/>
              </a:rPr>
              <a:t>o</a:t>
            </a:r>
            <a:r>
              <a:rPr dirty="0" smtClean="0" sz="1100" spc="-1">
                <a:latin typeface="Arial"/>
                <a:cs typeface="Arial"/>
              </a:rPr>
              <a:t> </a:t>
            </a:r>
            <a:r>
              <a:rPr dirty="0" smtClean="0" sz="1100" spc="-1">
                <a:latin typeface="Arial"/>
                <a:cs typeface="Arial"/>
              </a:rPr>
              <a:t>t</a:t>
            </a:r>
            <a:r>
              <a:rPr dirty="0" smtClean="0" sz="1100" spc="-1">
                <a:latin typeface="Arial"/>
                <a:cs typeface="Arial"/>
              </a:rPr>
              <a:t>he</a:t>
            </a:r>
            <a:r>
              <a:rPr dirty="0" smtClean="0" sz="1100" spc="-1">
                <a:latin typeface="Arial"/>
                <a:cs typeface="Arial"/>
              </a:rPr>
              <a:t> </a:t>
            </a:r>
            <a:r>
              <a:rPr dirty="0" smtClean="0" sz="1100" spc="-1">
                <a:latin typeface="Arial"/>
                <a:cs typeface="Arial"/>
              </a:rPr>
              <a:t>ca</a:t>
            </a:r>
            <a:r>
              <a:rPr dirty="0" smtClean="0" sz="1100" spc="-1">
                <a:latin typeface="Arial"/>
                <a:cs typeface="Arial"/>
              </a:rPr>
              <a:t>l</a:t>
            </a:r>
            <a:r>
              <a:rPr dirty="0" smtClean="0" sz="1100" spc="-1">
                <a:latin typeface="Arial"/>
                <a:cs typeface="Arial"/>
              </a:rPr>
              <a:t>c</a:t>
            </a:r>
            <a:r>
              <a:rPr dirty="0" smtClean="0" sz="1100" spc="-1">
                <a:latin typeface="Arial"/>
                <a:cs typeface="Arial"/>
              </a:rPr>
              <a:t>i</a:t>
            </a:r>
            <a:r>
              <a:rPr dirty="0" smtClean="0" sz="1100" spc="-1">
                <a:latin typeface="Arial"/>
                <a:cs typeface="Arial"/>
              </a:rPr>
              <a:t>n</a:t>
            </a:r>
            <a:r>
              <a:rPr dirty="0" smtClean="0" sz="1100" spc="-1">
                <a:latin typeface="Arial"/>
                <a:cs typeface="Arial"/>
              </a:rPr>
              <a:t>e</a:t>
            </a:r>
            <a:r>
              <a:rPr dirty="0" smtClean="0" sz="1100" spc="-1">
                <a:latin typeface="Arial"/>
                <a:cs typeface="Arial"/>
              </a:rPr>
              <a:t>r</a:t>
            </a:r>
            <a:r>
              <a:rPr dirty="0" smtClean="0" sz="1100" spc="-1">
                <a:latin typeface="Arial"/>
                <a:cs typeface="Arial"/>
              </a:rPr>
              <a:t>.</a:t>
            </a:r>
            <a:r>
              <a:rPr dirty="0" smtClean="0" sz="1100" spc="-1">
                <a:latin typeface="Arial"/>
                <a:cs typeface="Arial"/>
              </a:rPr>
              <a:t> </a:t>
            </a:r>
            <a:r>
              <a:rPr dirty="0" smtClean="0" sz="1100" spc="-1">
                <a:latin typeface="Arial"/>
                <a:cs typeface="Arial"/>
              </a:rPr>
              <a:t>T</a:t>
            </a:r>
            <a:r>
              <a:rPr dirty="0" smtClean="0" sz="1100" spc="-1">
                <a:latin typeface="Arial"/>
                <a:cs typeface="Arial"/>
              </a:rPr>
              <a:t>he</a:t>
            </a:r>
            <a:r>
              <a:rPr dirty="0" smtClean="0" sz="1100" spc="-1">
                <a:latin typeface="Arial"/>
                <a:cs typeface="Arial"/>
              </a:rPr>
              <a:t> </a:t>
            </a:r>
            <a:r>
              <a:rPr dirty="0" smtClean="0" sz="1100" spc="-1">
                <a:latin typeface="Arial"/>
                <a:cs typeface="Arial"/>
              </a:rPr>
              <a:t>f</a:t>
            </a:r>
            <a:r>
              <a:rPr dirty="0" smtClean="0" sz="1100" spc="-1">
                <a:latin typeface="Arial"/>
                <a:cs typeface="Arial"/>
              </a:rPr>
              <a:t>i</a:t>
            </a:r>
            <a:r>
              <a:rPr dirty="0" smtClean="0" sz="1100" spc="-1">
                <a:latin typeface="Arial"/>
                <a:cs typeface="Arial"/>
              </a:rPr>
              <a:t>n</a:t>
            </a:r>
            <a:r>
              <a:rPr dirty="0" smtClean="0" sz="1100" spc="-1">
                <a:latin typeface="Arial"/>
                <a:cs typeface="Arial"/>
              </a:rPr>
              <a:t>e</a:t>
            </a:r>
            <a:r>
              <a:rPr dirty="0" smtClean="0" sz="1100" spc="-1">
                <a:latin typeface="Arial"/>
                <a:cs typeface="Arial"/>
              </a:rPr>
              <a:t>r</a:t>
            </a:r>
            <a:r>
              <a:rPr dirty="0" smtClean="0" sz="1100" spc="-1">
                <a:latin typeface="Arial"/>
                <a:cs typeface="Arial"/>
              </a:rPr>
              <a:t> </a:t>
            </a:r>
            <a:r>
              <a:rPr dirty="0" smtClean="0" sz="1100" spc="-1">
                <a:latin typeface="Arial"/>
                <a:cs typeface="Arial"/>
              </a:rPr>
              <a:t>pa</a:t>
            </a:r>
            <a:r>
              <a:rPr dirty="0" smtClean="0" sz="1100" spc="-1">
                <a:latin typeface="Arial"/>
                <a:cs typeface="Arial"/>
              </a:rPr>
              <a:t>r</a:t>
            </a:r>
            <a:r>
              <a:rPr dirty="0" smtClean="0" sz="1100" spc="-1">
                <a:latin typeface="Arial"/>
                <a:cs typeface="Arial"/>
              </a:rPr>
              <a:t>t</a:t>
            </a:r>
            <a:r>
              <a:rPr dirty="0" smtClean="0" sz="1100" spc="-1">
                <a:latin typeface="Arial"/>
                <a:cs typeface="Arial"/>
              </a:rPr>
              <a:t>i</a:t>
            </a:r>
            <a:r>
              <a:rPr dirty="0" smtClean="0" sz="1100" spc="-1">
                <a:latin typeface="Arial"/>
                <a:cs typeface="Arial"/>
              </a:rPr>
              <a:t>c</a:t>
            </a:r>
            <a:r>
              <a:rPr dirty="0" smtClean="0" sz="1100" spc="-1">
                <a:latin typeface="Arial"/>
                <a:cs typeface="Arial"/>
              </a:rPr>
              <a:t>l</a:t>
            </a:r>
            <a:r>
              <a:rPr dirty="0" smtClean="0" sz="1100" spc="-1">
                <a:latin typeface="Arial"/>
                <a:cs typeface="Arial"/>
              </a:rPr>
              <a:t>es</a:t>
            </a:r>
            <a:r>
              <a:rPr dirty="0" smtClean="0" sz="1100" spc="-1">
                <a:latin typeface="Arial"/>
                <a:cs typeface="Arial"/>
              </a:rPr>
              <a:t> </a:t>
            </a:r>
            <a:r>
              <a:rPr dirty="0" smtClean="0" sz="1100" spc="-1">
                <a:latin typeface="Arial"/>
                <a:cs typeface="Arial"/>
              </a:rPr>
              <a:t>a</a:t>
            </a:r>
            <a:r>
              <a:rPr dirty="0" smtClean="0" sz="1100" spc="-1">
                <a:latin typeface="Arial"/>
                <a:cs typeface="Arial"/>
              </a:rPr>
              <a:t>r</a:t>
            </a:r>
            <a:r>
              <a:rPr dirty="0" smtClean="0" sz="1100" spc="-1">
                <a:latin typeface="Arial"/>
                <a:cs typeface="Arial"/>
              </a:rPr>
              <a:t>e</a:t>
            </a:r>
            <a:r>
              <a:rPr dirty="0" smtClean="0" sz="1100" spc="-1">
                <a:latin typeface="Arial"/>
                <a:cs typeface="Arial"/>
              </a:rPr>
              <a:t> </a:t>
            </a:r>
            <a:r>
              <a:rPr dirty="0" smtClean="0" sz="1100" spc="-1">
                <a:latin typeface="Arial"/>
                <a:cs typeface="Arial"/>
              </a:rPr>
              <a:t>r</a:t>
            </a:r>
            <a:r>
              <a:rPr dirty="0" smtClean="0" sz="1100" spc="-1">
                <a:latin typeface="Arial"/>
                <a:cs typeface="Arial"/>
              </a:rPr>
              <a:t>e</a:t>
            </a:r>
            <a:r>
              <a:rPr dirty="0" smtClean="0" sz="1100" spc="-1">
                <a:latin typeface="Arial"/>
                <a:cs typeface="Arial"/>
              </a:rPr>
              <a:t>c</a:t>
            </a:r>
            <a:r>
              <a:rPr dirty="0" smtClean="0" sz="1100" spc="-1">
                <a:latin typeface="Arial"/>
                <a:cs typeface="Arial"/>
              </a:rPr>
              <a:t>y</a:t>
            </a:r>
            <a:r>
              <a:rPr dirty="0" smtClean="0" sz="1100" spc="-1">
                <a:latin typeface="Arial"/>
                <a:cs typeface="Arial"/>
              </a:rPr>
              <a:t>c</a:t>
            </a:r>
            <a:r>
              <a:rPr dirty="0" smtClean="0" sz="1100" spc="-1">
                <a:latin typeface="Arial"/>
                <a:cs typeface="Arial"/>
              </a:rPr>
              <a:t>l</a:t>
            </a:r>
            <a:r>
              <a:rPr dirty="0" smtClean="0" sz="1100" spc="-1">
                <a:latin typeface="Arial"/>
                <a:cs typeface="Arial"/>
              </a:rPr>
              <a:t>ed</a:t>
            </a:r>
            <a:r>
              <a:rPr dirty="0" smtClean="0" sz="1100" spc="-1">
                <a:latin typeface="Arial"/>
                <a:cs typeface="Arial"/>
              </a:rPr>
              <a:t> </a:t>
            </a:r>
            <a:r>
              <a:rPr dirty="0" smtClean="0" sz="1100" spc="-1">
                <a:latin typeface="Arial"/>
                <a:cs typeface="Arial"/>
              </a:rPr>
              <a:t>as</a:t>
            </a:r>
            <a:r>
              <a:rPr dirty="0" smtClean="0" sz="1100" spc="-1">
                <a:latin typeface="Arial"/>
                <a:cs typeface="Arial"/>
              </a:rPr>
              <a:t> </a:t>
            </a:r>
            <a:r>
              <a:rPr dirty="0" smtClean="0" sz="1100" spc="-1">
                <a:latin typeface="Arial"/>
                <a:cs typeface="Arial"/>
              </a:rPr>
              <a:t>seeds.</a:t>
            </a:r>
            <a:endParaRPr sz="1100">
              <a:latin typeface="Arial"/>
              <a:cs typeface="Arial"/>
            </a:endParaRPr>
          </a:p>
          <a:p>
            <a:pPr marL="12700" marR="4276" algn="just">
              <a:lnSpc>
                <a:spcPts val="1302"/>
              </a:lnSpc>
              <a:spcBef>
                <a:spcPts val="816"/>
              </a:spcBef>
            </a:pPr>
            <a:r>
              <a:rPr dirty="0" smtClean="0" sz="1100" spc="2" b="1" i="1">
                <a:latin typeface="Arial"/>
                <a:cs typeface="Arial"/>
              </a:rPr>
              <a:t>C</a:t>
            </a:r>
            <a:r>
              <a:rPr dirty="0" smtClean="0" sz="1100" spc="2" b="1" i="1">
                <a:latin typeface="Arial"/>
                <a:cs typeface="Arial"/>
              </a:rPr>
              <a:t>alc</a:t>
            </a:r>
            <a:r>
              <a:rPr dirty="0" smtClean="0" sz="1100" spc="2" b="1" i="1">
                <a:latin typeface="Arial"/>
                <a:cs typeface="Arial"/>
              </a:rPr>
              <a:t>i</a:t>
            </a:r>
            <a:r>
              <a:rPr dirty="0" smtClean="0" sz="1100" spc="2" b="1" i="1">
                <a:latin typeface="Arial"/>
                <a:cs typeface="Arial"/>
              </a:rPr>
              <a:t>n</a:t>
            </a:r>
            <a:r>
              <a:rPr dirty="0" smtClean="0" sz="1100" spc="2" b="1" i="1">
                <a:latin typeface="Arial"/>
                <a:cs typeface="Arial"/>
              </a:rPr>
              <a:t>a</a:t>
            </a:r>
            <a:r>
              <a:rPr dirty="0" smtClean="0" sz="1100" spc="2" b="1" i="1">
                <a:latin typeface="Arial"/>
                <a:cs typeface="Arial"/>
              </a:rPr>
              <a:t>t</a:t>
            </a:r>
            <a:r>
              <a:rPr dirty="0" smtClean="0" sz="1100" spc="2" b="1" i="1">
                <a:latin typeface="Arial"/>
                <a:cs typeface="Arial"/>
              </a:rPr>
              <a:t>i</a:t>
            </a:r>
            <a:r>
              <a:rPr dirty="0" smtClean="0" sz="1100" spc="2" b="1" i="1">
                <a:latin typeface="Arial"/>
                <a:cs typeface="Arial"/>
              </a:rPr>
              <a:t>on</a:t>
            </a:r>
            <a:r>
              <a:rPr dirty="0" smtClean="0" sz="1100" spc="2" b="1" i="1">
                <a:latin typeface="Arial"/>
                <a:cs typeface="Arial"/>
              </a:rPr>
              <a:t> </a:t>
            </a:r>
            <a:r>
              <a:rPr dirty="0" smtClean="0" sz="1100" spc="2">
                <a:latin typeface="Arial"/>
                <a:cs typeface="Arial"/>
              </a:rPr>
              <a:t>i</a:t>
            </a:r>
            <a:r>
              <a:rPr dirty="0" smtClean="0" sz="1100" spc="2">
                <a:latin typeface="Arial"/>
                <a:cs typeface="Arial"/>
              </a:rPr>
              <a:t>s</a:t>
            </a:r>
            <a:r>
              <a:rPr dirty="0" smtClean="0" sz="1100" spc="2">
                <a:latin typeface="Arial"/>
                <a:cs typeface="Arial"/>
              </a:rPr>
              <a:t> </a:t>
            </a:r>
            <a:r>
              <a:rPr dirty="0" smtClean="0" sz="1100" spc="2">
                <a:latin typeface="Arial"/>
                <a:cs typeface="Arial"/>
              </a:rPr>
              <a:t>t</a:t>
            </a:r>
            <a:r>
              <a:rPr dirty="0" smtClean="0" sz="1100" spc="2">
                <a:latin typeface="Arial"/>
                <a:cs typeface="Arial"/>
              </a:rPr>
              <a:t>he</a:t>
            </a:r>
            <a:r>
              <a:rPr dirty="0" smtClean="0" sz="1100" spc="2">
                <a:latin typeface="Arial"/>
                <a:cs typeface="Arial"/>
              </a:rPr>
              <a:t> </a:t>
            </a:r>
            <a:r>
              <a:rPr dirty="0" smtClean="0" sz="1100" spc="2">
                <a:latin typeface="Arial"/>
                <a:cs typeface="Arial"/>
              </a:rPr>
              <a:t>f</a:t>
            </a:r>
            <a:r>
              <a:rPr dirty="0" smtClean="0" sz="1100" spc="2">
                <a:latin typeface="Arial"/>
                <a:cs typeface="Arial"/>
              </a:rPr>
              <a:t>i</a:t>
            </a:r>
            <a:r>
              <a:rPr dirty="0" smtClean="0" sz="1100" spc="2">
                <a:latin typeface="Arial"/>
                <a:cs typeface="Arial"/>
              </a:rPr>
              <a:t>n</a:t>
            </a:r>
            <a:r>
              <a:rPr dirty="0" smtClean="0" sz="1100" spc="2">
                <a:latin typeface="Arial"/>
                <a:cs typeface="Arial"/>
              </a:rPr>
              <a:t>a</a:t>
            </a:r>
            <a:r>
              <a:rPr dirty="0" smtClean="0" sz="1100" spc="2">
                <a:latin typeface="Arial"/>
                <a:cs typeface="Arial"/>
              </a:rPr>
              <a:t>l</a:t>
            </a:r>
            <a:r>
              <a:rPr dirty="0" smtClean="0" sz="1100" spc="2">
                <a:latin typeface="Arial"/>
                <a:cs typeface="Arial"/>
              </a:rPr>
              <a:t> </a:t>
            </a:r>
            <a:r>
              <a:rPr dirty="0" smtClean="0" sz="1100" spc="2">
                <a:latin typeface="Arial"/>
                <a:cs typeface="Arial"/>
              </a:rPr>
              <a:t>s</a:t>
            </a:r>
            <a:r>
              <a:rPr dirty="0" smtClean="0" sz="1100" spc="2">
                <a:latin typeface="Arial"/>
                <a:cs typeface="Arial"/>
              </a:rPr>
              <a:t>t</a:t>
            </a:r>
            <a:r>
              <a:rPr dirty="0" smtClean="0" sz="1100" spc="2">
                <a:latin typeface="Arial"/>
                <a:cs typeface="Arial"/>
              </a:rPr>
              <a:t>ep</a:t>
            </a:r>
            <a:r>
              <a:rPr dirty="0" smtClean="0" sz="1100" spc="2">
                <a:latin typeface="Arial"/>
                <a:cs typeface="Arial"/>
              </a:rPr>
              <a:t> </a:t>
            </a:r>
            <a:r>
              <a:rPr dirty="0" smtClean="0" sz="1100" spc="2">
                <a:latin typeface="Arial"/>
                <a:cs typeface="Arial"/>
              </a:rPr>
              <a:t>o</a:t>
            </a:r>
            <a:r>
              <a:rPr dirty="0" smtClean="0" sz="1100" spc="2">
                <a:latin typeface="Arial"/>
                <a:cs typeface="Arial"/>
              </a:rPr>
              <a:t>f</a:t>
            </a:r>
            <a:r>
              <a:rPr dirty="0" smtClean="0" sz="1100" spc="2">
                <a:latin typeface="Arial"/>
                <a:cs typeface="Arial"/>
              </a:rPr>
              <a:t> </a:t>
            </a:r>
            <a:r>
              <a:rPr dirty="0" smtClean="0" sz="1100" spc="2">
                <a:latin typeface="Arial"/>
                <a:cs typeface="Arial"/>
              </a:rPr>
              <a:t>t</a:t>
            </a:r>
            <a:r>
              <a:rPr dirty="0" smtClean="0" sz="1100" spc="2">
                <a:latin typeface="Arial"/>
                <a:cs typeface="Arial"/>
              </a:rPr>
              <a:t>he</a:t>
            </a:r>
            <a:r>
              <a:rPr dirty="0" smtClean="0" sz="1100" spc="2">
                <a:latin typeface="Arial"/>
                <a:cs typeface="Arial"/>
              </a:rPr>
              <a:t> </a:t>
            </a:r>
            <a:r>
              <a:rPr dirty="0" smtClean="0" sz="1100" spc="2">
                <a:latin typeface="Arial"/>
                <a:cs typeface="Arial"/>
              </a:rPr>
              <a:t>B</a:t>
            </a:r>
            <a:r>
              <a:rPr dirty="0" smtClean="0" sz="1100" spc="2">
                <a:latin typeface="Arial"/>
                <a:cs typeface="Arial"/>
              </a:rPr>
              <a:t>a</a:t>
            </a:r>
            <a:r>
              <a:rPr dirty="0" smtClean="0" sz="1100" spc="2">
                <a:latin typeface="Arial"/>
                <a:cs typeface="Arial"/>
              </a:rPr>
              <a:t>y</a:t>
            </a:r>
            <a:r>
              <a:rPr dirty="0" smtClean="0" sz="1100" spc="2">
                <a:latin typeface="Arial"/>
                <a:cs typeface="Arial"/>
              </a:rPr>
              <a:t>er</a:t>
            </a:r>
            <a:r>
              <a:rPr dirty="0" smtClean="0" sz="1100" spc="2">
                <a:latin typeface="Arial"/>
                <a:cs typeface="Arial"/>
              </a:rPr>
              <a:t> </a:t>
            </a:r>
            <a:r>
              <a:rPr dirty="0" smtClean="0" sz="1100" spc="2">
                <a:latin typeface="Arial"/>
                <a:cs typeface="Arial"/>
              </a:rPr>
              <a:t>proc</a:t>
            </a:r>
            <a:r>
              <a:rPr dirty="0" smtClean="0" sz="1100" spc="2">
                <a:latin typeface="Arial"/>
                <a:cs typeface="Arial"/>
              </a:rPr>
              <a:t>e</a:t>
            </a:r>
            <a:r>
              <a:rPr dirty="0" smtClean="0" sz="1100" spc="2">
                <a:latin typeface="Arial"/>
                <a:cs typeface="Arial"/>
              </a:rPr>
              <a:t>ss.</a:t>
            </a:r>
            <a:r>
              <a:rPr dirty="0" smtClean="0" sz="1100" spc="2">
                <a:latin typeface="Arial"/>
                <a:cs typeface="Arial"/>
              </a:rPr>
              <a:t> </a:t>
            </a:r>
            <a:r>
              <a:rPr dirty="0" smtClean="0" sz="1100" spc="2">
                <a:latin typeface="Arial"/>
                <a:cs typeface="Arial"/>
              </a:rPr>
              <a:t>T</a:t>
            </a:r>
            <a:r>
              <a:rPr dirty="0" smtClean="0" sz="1100" spc="2">
                <a:latin typeface="Arial"/>
                <a:cs typeface="Arial"/>
              </a:rPr>
              <a:t>he</a:t>
            </a:r>
            <a:r>
              <a:rPr dirty="0" smtClean="0" sz="1100" spc="2">
                <a:latin typeface="Arial"/>
                <a:cs typeface="Arial"/>
              </a:rPr>
              <a:t> </a:t>
            </a:r>
            <a:r>
              <a:rPr dirty="0" smtClean="0" sz="1100" spc="2">
                <a:latin typeface="Arial"/>
                <a:cs typeface="Arial"/>
              </a:rPr>
              <a:t>p</a:t>
            </a:r>
            <a:r>
              <a:rPr dirty="0" smtClean="0" sz="1100" spc="2">
                <a:latin typeface="Arial"/>
                <a:cs typeface="Arial"/>
              </a:rPr>
              <a:t>a</a:t>
            </a:r>
            <a:r>
              <a:rPr dirty="0" smtClean="0" sz="1100" spc="2">
                <a:latin typeface="Arial"/>
                <a:cs typeface="Arial"/>
              </a:rPr>
              <a:t>r</a:t>
            </a:r>
            <a:r>
              <a:rPr dirty="0" smtClean="0" sz="1100" spc="2">
                <a:latin typeface="Arial"/>
                <a:cs typeface="Arial"/>
              </a:rPr>
              <a:t>t</a:t>
            </a:r>
            <a:r>
              <a:rPr dirty="0" smtClean="0" sz="1100" spc="2">
                <a:latin typeface="Arial"/>
                <a:cs typeface="Arial"/>
              </a:rPr>
              <a:t>i</a:t>
            </a:r>
            <a:r>
              <a:rPr dirty="0" smtClean="0" sz="1100" spc="2">
                <a:latin typeface="Arial"/>
                <a:cs typeface="Arial"/>
              </a:rPr>
              <a:t>c</a:t>
            </a:r>
            <a:r>
              <a:rPr dirty="0" smtClean="0" sz="1100" spc="2">
                <a:latin typeface="Arial"/>
                <a:cs typeface="Arial"/>
              </a:rPr>
              <a:t>l</a:t>
            </a:r>
            <a:r>
              <a:rPr dirty="0" smtClean="0" sz="1100" spc="2">
                <a:latin typeface="Arial"/>
                <a:cs typeface="Arial"/>
              </a:rPr>
              <a:t>es</a:t>
            </a:r>
            <a:r>
              <a:rPr dirty="0" smtClean="0" sz="1100" spc="2">
                <a:latin typeface="Arial"/>
                <a:cs typeface="Arial"/>
              </a:rPr>
              <a:t> </a:t>
            </a:r>
            <a:r>
              <a:rPr dirty="0" smtClean="0" sz="1100" spc="2">
                <a:latin typeface="Arial"/>
                <a:cs typeface="Arial"/>
              </a:rPr>
              <a:t>are</a:t>
            </a:r>
            <a:r>
              <a:rPr dirty="0" smtClean="0" sz="1100" spc="2">
                <a:latin typeface="Arial"/>
                <a:cs typeface="Arial"/>
              </a:rPr>
              <a:t> </a:t>
            </a:r>
            <a:r>
              <a:rPr dirty="0" smtClean="0" sz="1100" spc="2">
                <a:latin typeface="Arial"/>
                <a:cs typeface="Arial"/>
              </a:rPr>
              <a:t>d</a:t>
            </a:r>
            <a:r>
              <a:rPr dirty="0" smtClean="0" sz="1100" spc="2">
                <a:latin typeface="Arial"/>
                <a:cs typeface="Arial"/>
              </a:rPr>
              <a:t>r</a:t>
            </a:r>
            <a:r>
              <a:rPr dirty="0" smtClean="0" sz="1100" spc="2">
                <a:latin typeface="Arial"/>
                <a:cs typeface="Arial"/>
              </a:rPr>
              <a:t>i</a:t>
            </a:r>
            <a:r>
              <a:rPr dirty="0" smtClean="0" sz="1100" spc="2">
                <a:latin typeface="Arial"/>
                <a:cs typeface="Arial"/>
              </a:rPr>
              <a:t>ed</a:t>
            </a:r>
            <a:r>
              <a:rPr dirty="0" smtClean="0" sz="1100" spc="2">
                <a:latin typeface="Arial"/>
                <a:cs typeface="Arial"/>
              </a:rPr>
              <a:t> </a:t>
            </a:r>
            <a:r>
              <a:rPr dirty="0" smtClean="0" sz="1100" spc="2">
                <a:latin typeface="Arial"/>
                <a:cs typeface="Arial"/>
              </a:rPr>
              <a:t>a</a:t>
            </a:r>
            <a:r>
              <a:rPr dirty="0" smtClean="0" sz="1100" spc="2">
                <a:latin typeface="Arial"/>
                <a:cs typeface="Arial"/>
              </a:rPr>
              <a:t>n</a:t>
            </a:r>
            <a:r>
              <a:rPr dirty="0" smtClean="0" sz="1100" spc="2">
                <a:latin typeface="Arial"/>
                <a:cs typeface="Arial"/>
              </a:rPr>
              <a:t>d</a:t>
            </a:r>
            <a:r>
              <a:rPr dirty="0" smtClean="0" sz="1100" spc="2">
                <a:latin typeface="Arial"/>
                <a:cs typeface="Arial"/>
              </a:rPr>
              <a:t> </a:t>
            </a:r>
            <a:endParaRPr sz="1100">
              <a:latin typeface="Arial"/>
              <a:cs typeface="Arial"/>
            </a:endParaRPr>
          </a:p>
          <a:p>
            <a:pPr marL="12700" marR="4276" algn="just">
              <a:lnSpc>
                <a:spcPts val="1264"/>
              </a:lnSpc>
              <a:spcBef>
                <a:spcPts val="653"/>
              </a:spcBef>
            </a:pPr>
            <a:r>
              <a:rPr dirty="0" smtClean="0" sz="1100" spc="1">
                <a:latin typeface="Arial"/>
                <a:cs typeface="Arial"/>
              </a:rPr>
              <a:t>h</a:t>
            </a:r>
            <a:r>
              <a:rPr dirty="0" smtClean="0" sz="1100" spc="1">
                <a:latin typeface="Arial"/>
                <a:cs typeface="Arial"/>
              </a:rPr>
              <a:t>e</a:t>
            </a:r>
            <a:r>
              <a:rPr dirty="0" smtClean="0" sz="1100" spc="1">
                <a:latin typeface="Arial"/>
                <a:cs typeface="Arial"/>
              </a:rPr>
              <a:t>ated</a:t>
            </a:r>
            <a:r>
              <a:rPr dirty="0" smtClean="0" sz="1100" spc="1">
                <a:latin typeface="Arial"/>
                <a:cs typeface="Arial"/>
              </a:rPr>
              <a:t> </a:t>
            </a:r>
            <a:r>
              <a:rPr dirty="0" smtClean="0" sz="1100" spc="1">
                <a:latin typeface="Arial"/>
                <a:cs typeface="Arial"/>
              </a:rPr>
              <a:t>t</a:t>
            </a:r>
            <a:r>
              <a:rPr dirty="0" smtClean="0" sz="1100" spc="1">
                <a:latin typeface="Arial"/>
                <a:cs typeface="Arial"/>
              </a:rPr>
              <a:t>o</a:t>
            </a:r>
            <a:r>
              <a:rPr dirty="0" smtClean="0" sz="1100" spc="1">
                <a:latin typeface="Arial"/>
                <a:cs typeface="Arial"/>
              </a:rPr>
              <a:t> </a:t>
            </a:r>
            <a:r>
              <a:rPr dirty="0" smtClean="0" sz="1100" spc="1">
                <a:latin typeface="Arial"/>
                <a:cs typeface="Arial"/>
              </a:rPr>
              <a:t>1</a:t>
            </a:r>
            <a:r>
              <a:rPr dirty="0" smtClean="0" sz="1100" spc="1">
                <a:latin typeface="Arial"/>
                <a:cs typeface="Arial"/>
              </a:rPr>
              <a:t>1</a:t>
            </a:r>
            <a:r>
              <a:rPr dirty="0" smtClean="0" sz="1100" spc="1">
                <a:latin typeface="Arial"/>
                <a:cs typeface="Arial"/>
              </a:rPr>
              <a:t>0</a:t>
            </a:r>
            <a:r>
              <a:rPr dirty="0" smtClean="0" sz="1100" spc="1">
                <a:latin typeface="Arial"/>
                <a:cs typeface="Arial"/>
              </a:rPr>
              <a:t>0</a:t>
            </a:r>
            <a:r>
              <a:rPr dirty="0" smtClean="0" sz="1100" spc="1">
                <a:latin typeface="Arial"/>
                <a:cs typeface="Arial"/>
              </a:rPr>
              <a:t>C</a:t>
            </a:r>
            <a:r>
              <a:rPr dirty="0" smtClean="0" sz="1100" spc="1">
                <a:latin typeface="Arial"/>
                <a:cs typeface="Arial"/>
              </a:rPr>
              <a:t> </a:t>
            </a:r>
            <a:r>
              <a:rPr dirty="0" smtClean="0" sz="1100" spc="1">
                <a:latin typeface="Arial"/>
                <a:cs typeface="Arial"/>
              </a:rPr>
              <a:t>i</a:t>
            </a:r>
            <a:r>
              <a:rPr dirty="0" smtClean="0" sz="1100" spc="1">
                <a:latin typeface="Arial"/>
                <a:cs typeface="Arial"/>
              </a:rPr>
              <a:t>n</a:t>
            </a:r>
            <a:r>
              <a:rPr dirty="0" smtClean="0" sz="1100" spc="1">
                <a:latin typeface="Arial"/>
                <a:cs typeface="Arial"/>
              </a:rPr>
              <a:t> </a:t>
            </a:r>
            <a:r>
              <a:rPr dirty="0" smtClean="0" sz="1100" spc="1">
                <a:latin typeface="Arial"/>
                <a:cs typeface="Arial"/>
              </a:rPr>
              <a:t>e</a:t>
            </a:r>
            <a:r>
              <a:rPr dirty="0" smtClean="0" sz="1100" spc="1">
                <a:latin typeface="Arial"/>
                <a:cs typeface="Arial"/>
              </a:rPr>
              <a:t>i</a:t>
            </a:r>
            <a:r>
              <a:rPr dirty="0" smtClean="0" sz="1100" spc="1">
                <a:latin typeface="Arial"/>
                <a:cs typeface="Arial"/>
              </a:rPr>
              <a:t>t</a:t>
            </a:r>
            <a:r>
              <a:rPr dirty="0" smtClean="0" sz="1100" spc="1">
                <a:latin typeface="Arial"/>
                <a:cs typeface="Arial"/>
              </a:rPr>
              <a:t>h</a:t>
            </a:r>
            <a:r>
              <a:rPr dirty="0" smtClean="0" sz="1100" spc="1">
                <a:latin typeface="Arial"/>
                <a:cs typeface="Arial"/>
              </a:rPr>
              <a:t>er</a:t>
            </a:r>
            <a:r>
              <a:rPr dirty="0" smtClean="0" sz="1100" spc="1">
                <a:latin typeface="Arial"/>
                <a:cs typeface="Arial"/>
              </a:rPr>
              <a:t> </a:t>
            </a:r>
            <a:r>
              <a:rPr dirty="0" smtClean="0" sz="1100" spc="1">
                <a:latin typeface="Arial"/>
                <a:cs typeface="Arial"/>
              </a:rPr>
              <a:t>a</a:t>
            </a:r>
            <a:r>
              <a:rPr dirty="0" smtClean="0" sz="1100" spc="1">
                <a:latin typeface="Arial"/>
                <a:cs typeface="Arial"/>
              </a:rPr>
              <a:t> </a:t>
            </a:r>
            <a:r>
              <a:rPr dirty="0" smtClean="0" sz="1100" spc="1">
                <a:latin typeface="Arial"/>
                <a:cs typeface="Arial"/>
              </a:rPr>
              <a:t>r</a:t>
            </a:r>
            <a:r>
              <a:rPr dirty="0" smtClean="0" sz="1100" spc="1">
                <a:latin typeface="Arial"/>
                <a:cs typeface="Arial"/>
              </a:rPr>
              <a:t>ota</a:t>
            </a:r>
            <a:r>
              <a:rPr dirty="0" smtClean="0" sz="1100" spc="1">
                <a:latin typeface="Arial"/>
                <a:cs typeface="Arial"/>
              </a:rPr>
              <a:t>r</a:t>
            </a:r>
            <a:r>
              <a:rPr dirty="0" smtClean="0" sz="1100" spc="1">
                <a:latin typeface="Arial"/>
                <a:cs typeface="Arial"/>
              </a:rPr>
              <a:t>y</a:t>
            </a:r>
            <a:r>
              <a:rPr dirty="0" smtClean="0" sz="1100" spc="1">
                <a:latin typeface="Arial"/>
                <a:cs typeface="Arial"/>
              </a:rPr>
              <a:t> </a:t>
            </a:r>
            <a:r>
              <a:rPr dirty="0" smtClean="0" sz="1100" spc="1">
                <a:latin typeface="Arial"/>
                <a:cs typeface="Arial"/>
              </a:rPr>
              <a:t>k</a:t>
            </a:r>
            <a:r>
              <a:rPr dirty="0" smtClean="0" sz="1100" spc="1">
                <a:latin typeface="Arial"/>
                <a:cs typeface="Arial"/>
              </a:rPr>
              <a:t>i</a:t>
            </a:r>
            <a:r>
              <a:rPr dirty="0" smtClean="0" sz="1100" spc="1">
                <a:latin typeface="Arial"/>
                <a:cs typeface="Arial"/>
              </a:rPr>
              <a:t>l</a:t>
            </a:r>
            <a:r>
              <a:rPr dirty="0" smtClean="0" sz="1100" spc="1">
                <a:latin typeface="Arial"/>
                <a:cs typeface="Arial"/>
              </a:rPr>
              <a:t>n</a:t>
            </a:r>
            <a:r>
              <a:rPr dirty="0" smtClean="0" sz="1100" spc="1">
                <a:latin typeface="Arial"/>
                <a:cs typeface="Arial"/>
              </a:rPr>
              <a:t> </a:t>
            </a:r>
            <a:r>
              <a:rPr dirty="0" smtClean="0" sz="1100" spc="1">
                <a:latin typeface="Arial"/>
                <a:cs typeface="Arial"/>
              </a:rPr>
              <a:t>(</a:t>
            </a:r>
            <a:r>
              <a:rPr dirty="0" smtClean="0" sz="1100" spc="1">
                <a:latin typeface="Arial"/>
                <a:cs typeface="Arial"/>
              </a:rPr>
              <a:t>a</a:t>
            </a:r>
            <a:r>
              <a:rPr dirty="0" smtClean="0" sz="1100" spc="1">
                <a:latin typeface="Arial"/>
                <a:cs typeface="Arial"/>
              </a:rPr>
              <a:t> </a:t>
            </a:r>
            <a:r>
              <a:rPr dirty="0" smtClean="0" sz="1100" spc="1">
                <a:latin typeface="Arial"/>
                <a:cs typeface="Arial"/>
              </a:rPr>
              <a:t>t</a:t>
            </a:r>
            <a:r>
              <a:rPr dirty="0" smtClean="0" sz="1100" spc="1">
                <a:latin typeface="Arial"/>
                <a:cs typeface="Arial"/>
              </a:rPr>
              <a:t>u</a:t>
            </a:r>
            <a:r>
              <a:rPr dirty="0" smtClean="0" sz="1100" spc="1">
                <a:latin typeface="Arial"/>
                <a:cs typeface="Arial"/>
              </a:rPr>
              <a:t>b</a:t>
            </a:r>
            <a:r>
              <a:rPr dirty="0" smtClean="0" sz="1100" spc="1">
                <a:latin typeface="Arial"/>
                <a:cs typeface="Arial"/>
              </a:rPr>
              <a:t>u</a:t>
            </a:r>
            <a:r>
              <a:rPr dirty="0" smtClean="0" sz="1100" spc="1">
                <a:latin typeface="Arial"/>
                <a:cs typeface="Arial"/>
              </a:rPr>
              <a:t>l</a:t>
            </a:r>
            <a:r>
              <a:rPr dirty="0" smtClean="0" sz="1100" spc="1">
                <a:latin typeface="Arial"/>
                <a:cs typeface="Arial"/>
              </a:rPr>
              <a:t>a</a:t>
            </a:r>
            <a:r>
              <a:rPr dirty="0" smtClean="0" sz="1100" spc="1">
                <a:latin typeface="Arial"/>
                <a:cs typeface="Arial"/>
              </a:rPr>
              <a:t>r</a:t>
            </a:r>
            <a:r>
              <a:rPr dirty="0" smtClean="0" sz="1100" spc="1">
                <a:latin typeface="Arial"/>
                <a:cs typeface="Arial"/>
              </a:rPr>
              <a:t>-</a:t>
            </a:r>
            <a:r>
              <a:rPr dirty="0" smtClean="0" sz="1100" spc="1">
                <a:latin typeface="Arial"/>
                <a:cs typeface="Arial"/>
              </a:rPr>
              <a:t>sh</a:t>
            </a:r>
            <a:r>
              <a:rPr dirty="0" smtClean="0" sz="1100" spc="1">
                <a:latin typeface="Arial"/>
                <a:cs typeface="Arial"/>
              </a:rPr>
              <a:t>a</a:t>
            </a:r>
            <a:r>
              <a:rPr dirty="0" smtClean="0" sz="1100" spc="1">
                <a:latin typeface="Arial"/>
                <a:cs typeface="Arial"/>
              </a:rPr>
              <a:t>p</a:t>
            </a:r>
            <a:r>
              <a:rPr dirty="0" smtClean="0" sz="1100" spc="1">
                <a:latin typeface="Arial"/>
                <a:cs typeface="Arial"/>
              </a:rPr>
              <a:t>e</a:t>
            </a:r>
            <a:r>
              <a:rPr dirty="0" smtClean="0" sz="1100" spc="1">
                <a:latin typeface="Arial"/>
                <a:cs typeface="Arial"/>
              </a:rPr>
              <a:t>d</a:t>
            </a:r>
            <a:r>
              <a:rPr dirty="0" smtClean="0" sz="1100" spc="1">
                <a:latin typeface="Arial"/>
                <a:cs typeface="Arial"/>
              </a:rPr>
              <a:t> </a:t>
            </a:r>
            <a:r>
              <a:rPr dirty="0" smtClean="0" sz="1100" spc="1">
                <a:latin typeface="Arial"/>
                <a:cs typeface="Arial"/>
              </a:rPr>
              <a:t>f</a:t>
            </a:r>
            <a:r>
              <a:rPr dirty="0" smtClean="0" sz="1100" spc="1">
                <a:latin typeface="Arial"/>
                <a:cs typeface="Arial"/>
              </a:rPr>
              <a:t>u</a:t>
            </a:r>
            <a:r>
              <a:rPr dirty="0" smtClean="0" sz="1100" spc="1">
                <a:latin typeface="Arial"/>
                <a:cs typeface="Arial"/>
              </a:rPr>
              <a:t>r</a:t>
            </a:r>
            <a:r>
              <a:rPr dirty="0" smtClean="0" sz="1100" spc="1">
                <a:latin typeface="Arial"/>
                <a:cs typeface="Arial"/>
              </a:rPr>
              <a:t>n</a:t>
            </a:r>
            <a:r>
              <a:rPr dirty="0" smtClean="0" sz="1100" spc="1">
                <a:latin typeface="Arial"/>
                <a:cs typeface="Arial"/>
              </a:rPr>
              <a:t>a</a:t>
            </a:r>
            <a:r>
              <a:rPr dirty="0" smtClean="0" sz="1100" spc="1">
                <a:latin typeface="Arial"/>
                <a:cs typeface="Arial"/>
              </a:rPr>
              <a:t>ce</a:t>
            </a:r>
            <a:r>
              <a:rPr dirty="0" smtClean="0" sz="1100" spc="1">
                <a:latin typeface="Arial"/>
                <a:cs typeface="Arial"/>
              </a:rPr>
              <a:t> </a:t>
            </a:r>
            <a:r>
              <a:rPr dirty="0" smtClean="0" sz="1100" spc="1">
                <a:latin typeface="Arial"/>
                <a:cs typeface="Arial"/>
              </a:rPr>
              <a:t>t</a:t>
            </a:r>
            <a:r>
              <a:rPr dirty="0" smtClean="0" sz="1100" spc="1">
                <a:latin typeface="Arial"/>
                <a:cs typeface="Arial"/>
              </a:rPr>
              <a:t>h</a:t>
            </a:r>
            <a:r>
              <a:rPr dirty="0" smtClean="0" sz="1100" spc="1">
                <a:latin typeface="Arial"/>
                <a:cs typeface="Arial"/>
              </a:rPr>
              <a:t>a</a:t>
            </a:r>
            <a:r>
              <a:rPr dirty="0" smtClean="0" sz="1100" spc="1">
                <a:latin typeface="Arial"/>
                <a:cs typeface="Arial"/>
              </a:rPr>
              <a:t>t</a:t>
            </a:r>
            <a:r>
              <a:rPr dirty="0" smtClean="0" sz="1100" spc="1">
                <a:latin typeface="Arial"/>
                <a:cs typeface="Arial"/>
              </a:rPr>
              <a:t> </a:t>
            </a:r>
            <a:r>
              <a:rPr dirty="0" smtClean="0" sz="1100" spc="1">
                <a:latin typeface="Arial"/>
                <a:cs typeface="Arial"/>
              </a:rPr>
              <a:t>r</a:t>
            </a:r>
            <a:r>
              <a:rPr dirty="0" smtClean="0" sz="1100" spc="1">
                <a:latin typeface="Arial"/>
                <a:cs typeface="Arial"/>
              </a:rPr>
              <a:t>o</a:t>
            </a:r>
            <a:r>
              <a:rPr dirty="0" smtClean="0" sz="1100" spc="1">
                <a:latin typeface="Arial"/>
                <a:cs typeface="Arial"/>
              </a:rPr>
              <a:t>t</a:t>
            </a:r>
            <a:r>
              <a:rPr dirty="0" smtClean="0" sz="1100" spc="1">
                <a:latin typeface="Arial"/>
                <a:cs typeface="Arial"/>
              </a:rPr>
              <a:t>ates</a:t>
            </a:r>
            <a:r>
              <a:rPr dirty="0" smtClean="0" sz="1100" spc="1">
                <a:latin typeface="Arial"/>
                <a:cs typeface="Arial"/>
              </a:rPr>
              <a:t> </a:t>
            </a:r>
            <a:r>
              <a:rPr dirty="0" smtClean="0" sz="1100" spc="1">
                <a:latin typeface="Arial"/>
                <a:cs typeface="Arial"/>
              </a:rPr>
              <a:t>a</a:t>
            </a:r>
            <a:r>
              <a:rPr dirty="0" smtClean="0" sz="1100" spc="1">
                <a:latin typeface="Arial"/>
                <a:cs typeface="Arial"/>
              </a:rPr>
              <a:t>s</a:t>
            </a:r>
            <a:r>
              <a:rPr dirty="0" smtClean="0" sz="1100" spc="1">
                <a:latin typeface="Arial"/>
                <a:cs typeface="Arial"/>
              </a:rPr>
              <a:t> </a:t>
            </a:r>
            <a:endParaRPr sz="1100">
              <a:latin typeface="Arial"/>
              <a:cs typeface="Arial"/>
            </a:endParaRPr>
          </a:p>
          <a:p>
            <a:pPr marL="12700" marR="4276" algn="just">
              <a:lnSpc>
                <a:spcPts val="1264"/>
              </a:lnSpc>
              <a:spcBef>
                <a:spcPts val="634"/>
              </a:spcBef>
            </a:pP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w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sses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g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)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or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z</a:t>
            </a:r>
            <a:r>
              <a:rPr dirty="0" smtClean="0" sz="1100" spc="0">
                <a:latin typeface="Arial"/>
                <a:cs typeface="Arial"/>
              </a:rPr>
              <a:t>ed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b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(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k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,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b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0">
                <a:latin typeface="Arial"/>
                <a:cs typeface="Arial"/>
              </a:rPr>
              <a:t> </a:t>
            </a:r>
            <a:endParaRPr sz="1100">
              <a:latin typeface="Arial"/>
              <a:cs typeface="Arial"/>
            </a:endParaRPr>
          </a:p>
          <a:p>
            <a:pPr marL="12700" marR="4276" algn="just">
              <a:lnSpc>
                <a:spcPts val="1264"/>
              </a:lnSpc>
              <a:spcBef>
                <a:spcPts val="634"/>
              </a:spcBef>
            </a:pPr>
            <a:r>
              <a:rPr dirty="0" smtClean="0" sz="1100" spc="-1">
                <a:latin typeface="Arial"/>
                <a:cs typeface="Arial"/>
              </a:rPr>
              <a:t>p</a:t>
            </a:r>
            <a:r>
              <a:rPr dirty="0" smtClean="0" sz="1100" spc="-1">
                <a:latin typeface="Arial"/>
                <a:cs typeface="Arial"/>
              </a:rPr>
              <a:t>o</a:t>
            </a:r>
            <a:r>
              <a:rPr dirty="0" smtClean="0" sz="1100" spc="-1">
                <a:latin typeface="Arial"/>
                <a:cs typeface="Arial"/>
              </a:rPr>
              <a:t>w</a:t>
            </a:r>
            <a:r>
              <a:rPr dirty="0" smtClean="0" sz="1100" spc="-1">
                <a:latin typeface="Arial"/>
                <a:cs typeface="Arial"/>
              </a:rPr>
              <a:t>d</a:t>
            </a:r>
            <a:r>
              <a:rPr dirty="0" smtClean="0" sz="1100" spc="-1">
                <a:latin typeface="Arial"/>
                <a:cs typeface="Arial"/>
              </a:rPr>
              <a:t>e</a:t>
            </a:r>
            <a:r>
              <a:rPr dirty="0" smtClean="0" sz="1100" spc="-1">
                <a:latin typeface="Arial"/>
                <a:cs typeface="Arial"/>
              </a:rPr>
              <a:t>r</a:t>
            </a:r>
            <a:r>
              <a:rPr dirty="0" smtClean="0" sz="1100" spc="-1">
                <a:latin typeface="Arial"/>
                <a:cs typeface="Arial"/>
              </a:rPr>
              <a:t> </a:t>
            </a:r>
            <a:r>
              <a:rPr dirty="0" smtClean="0" sz="1100" spc="-1">
                <a:latin typeface="Arial"/>
                <a:cs typeface="Arial"/>
              </a:rPr>
              <a:t>i</a:t>
            </a:r>
            <a:r>
              <a:rPr dirty="0" smtClean="0" sz="1100" spc="-1">
                <a:latin typeface="Arial"/>
                <a:cs typeface="Arial"/>
              </a:rPr>
              <a:t>s</a:t>
            </a:r>
            <a:r>
              <a:rPr dirty="0" smtClean="0" sz="1100" spc="-1">
                <a:latin typeface="Arial"/>
                <a:cs typeface="Arial"/>
              </a:rPr>
              <a:t> </a:t>
            </a:r>
            <a:r>
              <a:rPr dirty="0" smtClean="0" sz="1100" spc="-1">
                <a:latin typeface="Arial"/>
                <a:cs typeface="Arial"/>
              </a:rPr>
              <a:t>m</a:t>
            </a:r>
            <a:r>
              <a:rPr dirty="0" smtClean="0" sz="1100" spc="-1">
                <a:latin typeface="Arial"/>
                <a:cs typeface="Arial"/>
              </a:rPr>
              <a:t>i</a:t>
            </a:r>
            <a:r>
              <a:rPr dirty="0" smtClean="0" sz="1100" spc="-1">
                <a:latin typeface="Arial"/>
                <a:cs typeface="Arial"/>
              </a:rPr>
              <a:t>x</a:t>
            </a:r>
            <a:r>
              <a:rPr dirty="0" smtClean="0" sz="1100" spc="-1">
                <a:latin typeface="Arial"/>
                <a:cs typeface="Arial"/>
              </a:rPr>
              <a:t>ed</a:t>
            </a:r>
            <a:r>
              <a:rPr dirty="0" smtClean="0" sz="1100" spc="-1">
                <a:latin typeface="Arial"/>
                <a:cs typeface="Arial"/>
              </a:rPr>
              <a:t> </a:t>
            </a:r>
            <a:r>
              <a:rPr dirty="0" smtClean="0" sz="1100" spc="-1">
                <a:latin typeface="Arial"/>
                <a:cs typeface="Arial"/>
              </a:rPr>
              <a:t>by</a:t>
            </a:r>
            <a:r>
              <a:rPr dirty="0" smtClean="0" sz="1100" spc="-1">
                <a:latin typeface="Arial"/>
                <a:cs typeface="Arial"/>
              </a:rPr>
              <a:t> </a:t>
            </a:r>
            <a:r>
              <a:rPr dirty="0" smtClean="0" sz="1100" spc="-1">
                <a:latin typeface="Arial"/>
                <a:cs typeface="Arial"/>
              </a:rPr>
              <a:t>a</a:t>
            </a:r>
            <a:r>
              <a:rPr dirty="0" smtClean="0" sz="1100" spc="-1">
                <a:latin typeface="Arial"/>
                <a:cs typeface="Arial"/>
              </a:rPr>
              <a:t>i</a:t>
            </a:r>
            <a:r>
              <a:rPr dirty="0" smtClean="0" sz="1100" spc="-1">
                <a:latin typeface="Arial"/>
                <a:cs typeface="Arial"/>
              </a:rPr>
              <a:t>r</a:t>
            </a:r>
            <a:r>
              <a:rPr dirty="0" smtClean="0" sz="1100" spc="-1">
                <a:latin typeface="Arial"/>
                <a:cs typeface="Arial"/>
              </a:rPr>
              <a:t> </a:t>
            </a:r>
            <a:r>
              <a:rPr dirty="0" smtClean="0" sz="1100" spc="-1">
                <a:latin typeface="Arial"/>
                <a:cs typeface="Arial"/>
              </a:rPr>
              <a:t>b</a:t>
            </a:r>
            <a:r>
              <a:rPr dirty="0" smtClean="0" sz="1100" spc="-1">
                <a:latin typeface="Arial"/>
                <a:cs typeface="Arial"/>
              </a:rPr>
              <a:t>u</a:t>
            </a:r>
            <a:r>
              <a:rPr dirty="0" smtClean="0" sz="1100" spc="-1">
                <a:latin typeface="Arial"/>
                <a:cs typeface="Arial"/>
              </a:rPr>
              <a:t>b</a:t>
            </a:r>
            <a:r>
              <a:rPr dirty="0" smtClean="0" sz="1100" spc="-1">
                <a:latin typeface="Arial"/>
                <a:cs typeface="Arial"/>
              </a:rPr>
              <a:t>b</a:t>
            </a:r>
            <a:r>
              <a:rPr dirty="0" smtClean="0" sz="1100" spc="-1">
                <a:latin typeface="Arial"/>
                <a:cs typeface="Arial"/>
              </a:rPr>
              <a:t>l</a:t>
            </a:r>
            <a:r>
              <a:rPr dirty="0" smtClean="0" sz="1100" spc="-1">
                <a:latin typeface="Arial"/>
                <a:cs typeface="Arial"/>
              </a:rPr>
              <a:t>ed</a:t>
            </a:r>
            <a:r>
              <a:rPr dirty="0" smtClean="0" sz="1100" spc="-1">
                <a:latin typeface="Arial"/>
                <a:cs typeface="Arial"/>
              </a:rPr>
              <a:t> </a:t>
            </a:r>
            <a:r>
              <a:rPr dirty="0" smtClean="0" sz="1100" spc="-1">
                <a:latin typeface="Arial"/>
                <a:cs typeface="Arial"/>
              </a:rPr>
              <a:t>t</a:t>
            </a:r>
            <a:r>
              <a:rPr dirty="0" smtClean="0" sz="1100" spc="-1">
                <a:latin typeface="Arial"/>
                <a:cs typeface="Arial"/>
              </a:rPr>
              <a:t>hro</a:t>
            </a:r>
            <a:r>
              <a:rPr dirty="0" smtClean="0" sz="1100" spc="-1">
                <a:latin typeface="Arial"/>
                <a:cs typeface="Arial"/>
              </a:rPr>
              <a:t>u</a:t>
            </a:r>
            <a:r>
              <a:rPr dirty="0" smtClean="0" sz="1100" spc="-1">
                <a:latin typeface="Arial"/>
                <a:cs typeface="Arial"/>
              </a:rPr>
              <a:t>g</a:t>
            </a:r>
            <a:r>
              <a:rPr dirty="0" smtClean="0" sz="1100" spc="-1">
                <a:latin typeface="Arial"/>
                <a:cs typeface="Arial"/>
              </a:rPr>
              <a:t>h</a:t>
            </a:r>
            <a:r>
              <a:rPr dirty="0" smtClean="0" sz="1100" spc="-1">
                <a:latin typeface="Arial"/>
                <a:cs typeface="Arial"/>
              </a:rPr>
              <a:t> </a:t>
            </a:r>
            <a:r>
              <a:rPr dirty="0" smtClean="0" sz="1100" spc="-1">
                <a:latin typeface="Arial"/>
                <a:cs typeface="Arial"/>
              </a:rPr>
              <a:t>t</a:t>
            </a:r>
            <a:r>
              <a:rPr dirty="0" smtClean="0" sz="1100" spc="-1">
                <a:latin typeface="Arial"/>
                <a:cs typeface="Arial"/>
              </a:rPr>
              <a:t>he</a:t>
            </a:r>
            <a:r>
              <a:rPr dirty="0" smtClean="0" sz="1100" spc="-1">
                <a:latin typeface="Arial"/>
                <a:cs typeface="Arial"/>
              </a:rPr>
              <a:t> </a:t>
            </a:r>
            <a:r>
              <a:rPr dirty="0" smtClean="0" sz="1100" spc="-1">
                <a:latin typeface="Arial"/>
                <a:cs typeface="Arial"/>
              </a:rPr>
              <a:t>p</a:t>
            </a:r>
            <a:r>
              <a:rPr dirty="0" smtClean="0" sz="1100" spc="-1">
                <a:latin typeface="Arial"/>
                <a:cs typeface="Arial"/>
              </a:rPr>
              <a:t>o</a:t>
            </a:r>
            <a:r>
              <a:rPr dirty="0" smtClean="0" sz="1100" spc="-1">
                <a:latin typeface="Arial"/>
                <a:cs typeface="Arial"/>
              </a:rPr>
              <a:t>w</a:t>
            </a:r>
            <a:r>
              <a:rPr dirty="0" smtClean="0" sz="1100" spc="-1">
                <a:latin typeface="Arial"/>
                <a:cs typeface="Arial"/>
              </a:rPr>
              <a:t>d</a:t>
            </a:r>
            <a:r>
              <a:rPr dirty="0" smtClean="0" sz="1100" spc="-1">
                <a:latin typeface="Arial"/>
                <a:cs typeface="Arial"/>
              </a:rPr>
              <a:t>e</a:t>
            </a:r>
            <a:r>
              <a:rPr dirty="0" smtClean="0" sz="1100" spc="-1">
                <a:latin typeface="Arial"/>
                <a:cs typeface="Arial"/>
              </a:rPr>
              <a:t>r</a:t>
            </a:r>
            <a:r>
              <a:rPr dirty="0" smtClean="0" sz="1100" spc="-1">
                <a:latin typeface="Arial"/>
                <a:cs typeface="Arial"/>
              </a:rPr>
              <a:t> </a:t>
            </a:r>
            <a:r>
              <a:rPr dirty="0" smtClean="0" sz="1100" spc="-1">
                <a:latin typeface="Arial"/>
                <a:cs typeface="Arial"/>
              </a:rPr>
              <a:t>b</a:t>
            </a:r>
            <a:r>
              <a:rPr dirty="0" smtClean="0" sz="1100" spc="-1">
                <a:latin typeface="Arial"/>
                <a:cs typeface="Arial"/>
              </a:rPr>
              <a:t>e</a:t>
            </a:r>
            <a:r>
              <a:rPr dirty="0" smtClean="0" sz="1100" spc="-1">
                <a:latin typeface="Arial"/>
                <a:cs typeface="Arial"/>
              </a:rPr>
              <a:t>d</a:t>
            </a:r>
            <a:r>
              <a:rPr dirty="0" smtClean="0" sz="1100" spc="-1">
                <a:latin typeface="Arial"/>
                <a:cs typeface="Arial"/>
              </a:rPr>
              <a:t>)</a:t>
            </a:r>
            <a:r>
              <a:rPr dirty="0" smtClean="0" sz="1100" spc="-1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 marL="12700" marR="6139" algn="just">
              <a:lnSpc>
                <a:spcPts val="1152"/>
              </a:lnSpc>
              <a:spcBef>
                <a:spcPts val="814"/>
              </a:spcBef>
            </a:pP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dro</a:t>
            </a:r>
            <a:r>
              <a:rPr dirty="0" smtClean="0" sz="1100" spc="0">
                <a:latin typeface="Arial"/>
                <a:cs typeface="Arial"/>
              </a:rPr>
              <a:t>x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de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(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)</a:t>
            </a:r>
            <a:r>
              <a:rPr dirty="0" smtClean="0" baseline="-12423" sz="1050" spc="0">
                <a:latin typeface="Arial"/>
                <a:cs typeface="Arial"/>
              </a:rPr>
              <a:t>3</a:t>
            </a:r>
            <a:r>
              <a:rPr dirty="0" smtClean="0" baseline="-12423" sz="105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(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d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sed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umi</a:t>
            </a:r>
            <a:r>
              <a:rPr dirty="0" smtClean="0" sz="1100" spc="0">
                <a:latin typeface="Arial"/>
                <a:cs typeface="Arial"/>
              </a:rPr>
              <a:t>n</a:t>
            </a:r>
            <a:r>
              <a:rPr dirty="0" smtClean="0" sz="1100" spc="0">
                <a:latin typeface="Arial"/>
                <a:cs typeface="Arial"/>
              </a:rPr>
              <a:t>u</a:t>
            </a:r>
            <a:r>
              <a:rPr dirty="0" smtClean="0" sz="1100" spc="0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x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de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(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baseline="-12423" sz="1050" spc="0">
                <a:latin typeface="Arial"/>
                <a:cs typeface="Arial"/>
              </a:rPr>
              <a:t>2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baseline="-12423" sz="1050" spc="0">
                <a:latin typeface="Arial"/>
                <a:cs typeface="Arial"/>
              </a:rPr>
              <a:t>3</a:t>
            </a:r>
            <a:r>
              <a:rPr dirty="0" smtClean="0" sz="1100" spc="0">
                <a:latin typeface="Arial"/>
                <a:cs typeface="Arial"/>
              </a:rPr>
              <a:t>)</a:t>
            </a:r>
            <a:endParaRPr sz="1100">
              <a:latin typeface="Arial"/>
              <a:cs typeface="Arial"/>
            </a:endParaRPr>
          </a:p>
          <a:p>
            <a:pPr marL="12700" marR="960253" algn="just">
              <a:lnSpc>
                <a:spcPct val="95825"/>
              </a:lnSpc>
              <a:spcBef>
                <a:spcPts val="730"/>
              </a:spcBef>
            </a:pP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es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su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b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f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he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a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-</a:t>
            </a:r>
            <a:r>
              <a:rPr dirty="0" smtClean="0" sz="1100" spc="0">
                <a:latin typeface="Arial"/>
                <a:cs typeface="Arial"/>
              </a:rPr>
              <a:t>H</a:t>
            </a:r>
            <a:r>
              <a:rPr dirty="0" smtClean="0" sz="1100" spc="0">
                <a:latin typeface="Arial"/>
                <a:cs typeface="Arial"/>
              </a:rPr>
              <a:t>erou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ect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o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y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c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m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l</a:t>
            </a:r>
            <a:r>
              <a:rPr dirty="0" smtClean="0" sz="1100" spc="0">
                <a:latin typeface="Arial"/>
                <a:cs typeface="Arial"/>
              </a:rPr>
              <a:t>t</a:t>
            </a:r>
            <a:r>
              <a:rPr dirty="0" smtClean="0" sz="1100" spc="0">
                <a:latin typeface="Arial"/>
                <a:cs typeface="Arial"/>
              </a:rPr>
              <a:t>i</a:t>
            </a:r>
            <a:r>
              <a:rPr dirty="0" smtClean="0" sz="1100" spc="0">
                <a:latin typeface="Arial"/>
                <a:cs typeface="Arial"/>
              </a:rPr>
              <a:t>ng</a:t>
            </a:r>
            <a:r>
              <a:rPr dirty="0" smtClean="0" sz="1100" spc="0">
                <a:latin typeface="Arial"/>
                <a:cs typeface="Arial"/>
              </a:rPr>
              <a:t> </a:t>
            </a:r>
            <a:r>
              <a:rPr dirty="0" smtClean="0" sz="1100" spc="0">
                <a:latin typeface="Arial"/>
                <a:cs typeface="Arial"/>
              </a:rPr>
              <a:t>p</a:t>
            </a:r>
            <a:r>
              <a:rPr dirty="0" smtClean="0" sz="1100" spc="0">
                <a:latin typeface="Arial"/>
                <a:cs typeface="Arial"/>
              </a:rPr>
              <a:t>r</a:t>
            </a:r>
            <a:r>
              <a:rPr dirty="0" smtClean="0" sz="1100" spc="0">
                <a:latin typeface="Arial"/>
                <a:cs typeface="Arial"/>
              </a:rPr>
              <a:t>oc</a:t>
            </a:r>
            <a:r>
              <a:rPr dirty="0" smtClean="0" sz="1100" spc="0">
                <a:latin typeface="Arial"/>
                <a:cs typeface="Arial"/>
              </a:rPr>
              <a:t>e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s</a:t>
            </a:r>
            <a:r>
              <a:rPr dirty="0" smtClean="0" sz="1100" spc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59154" y="1784251"/>
            <a:ext cx="118363" cy="177800"/>
          </a:xfrm>
          <a:prstGeom prst="rect">
            <a:avLst/>
          </a:prstGeom>
        </p:spPr>
        <p:txBody>
          <a:bodyPr wrap="square" lIns="0" tIns="8572" rIns="0" bIns="0" rtlCol="0">
            <a:noAutofit/>
          </a:bodyPr>
          <a:lstStyle/>
          <a:p>
            <a:pPr marL="12700">
              <a:lnSpc>
                <a:spcPts val="1350"/>
              </a:lnSpc>
            </a:pPr>
            <a:r>
              <a:rPr dirty="0" smtClean="0" sz="1200">
                <a:latin typeface="Symbol"/>
                <a:cs typeface="Symbol"/>
              </a:rPr>
              <a:t>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59154" y="2770279"/>
            <a:ext cx="118363" cy="177800"/>
          </a:xfrm>
          <a:prstGeom prst="rect">
            <a:avLst/>
          </a:prstGeom>
        </p:spPr>
        <p:txBody>
          <a:bodyPr wrap="square" lIns="0" tIns="8572" rIns="0" bIns="0" rtlCol="0">
            <a:noAutofit/>
          </a:bodyPr>
          <a:lstStyle/>
          <a:p>
            <a:pPr marL="12700">
              <a:lnSpc>
                <a:spcPts val="1350"/>
              </a:lnSpc>
            </a:pPr>
            <a:r>
              <a:rPr dirty="0" smtClean="0" sz="1200">
                <a:latin typeface="Symbol"/>
                <a:cs typeface="Symbol"/>
              </a:rPr>
              <a:t>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59154" y="3756688"/>
            <a:ext cx="118363" cy="177800"/>
          </a:xfrm>
          <a:prstGeom prst="rect">
            <a:avLst/>
          </a:prstGeom>
        </p:spPr>
        <p:txBody>
          <a:bodyPr wrap="square" lIns="0" tIns="8572" rIns="0" bIns="0" rtlCol="0">
            <a:noAutofit/>
          </a:bodyPr>
          <a:lstStyle/>
          <a:p>
            <a:pPr marL="12700">
              <a:lnSpc>
                <a:spcPts val="1350"/>
              </a:lnSpc>
            </a:pPr>
            <a:r>
              <a:rPr dirty="0" smtClean="0" sz="1200">
                <a:latin typeface="Symbol"/>
                <a:cs typeface="Symbol"/>
              </a:rPr>
              <a:t>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59154" y="4985286"/>
            <a:ext cx="118363" cy="177800"/>
          </a:xfrm>
          <a:prstGeom prst="rect">
            <a:avLst/>
          </a:prstGeom>
        </p:spPr>
        <p:txBody>
          <a:bodyPr wrap="square" lIns="0" tIns="8572" rIns="0" bIns="0" rtlCol="0">
            <a:noAutofit/>
          </a:bodyPr>
          <a:lstStyle/>
          <a:p>
            <a:pPr marL="12700">
              <a:lnSpc>
                <a:spcPts val="1350"/>
              </a:lnSpc>
            </a:pPr>
            <a:r>
              <a:rPr dirty="0" smtClean="0" sz="1200">
                <a:latin typeface="Symbol"/>
                <a:cs typeface="Symbol"/>
              </a:rPr>
              <a:t>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59154" y="5728998"/>
            <a:ext cx="118363" cy="177800"/>
          </a:xfrm>
          <a:prstGeom prst="rect">
            <a:avLst/>
          </a:prstGeom>
        </p:spPr>
        <p:txBody>
          <a:bodyPr wrap="square" lIns="0" tIns="8572" rIns="0" bIns="0" rtlCol="0">
            <a:noAutofit/>
          </a:bodyPr>
          <a:lstStyle/>
          <a:p>
            <a:pPr marL="12700">
              <a:lnSpc>
                <a:spcPts val="1350"/>
              </a:lnSpc>
            </a:pPr>
            <a:r>
              <a:rPr dirty="0" smtClean="0" sz="1200">
                <a:latin typeface="Symbol"/>
                <a:cs typeface="Symbol"/>
              </a:rPr>
              <a:t>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59154" y="6715026"/>
            <a:ext cx="118364" cy="177800"/>
          </a:xfrm>
          <a:prstGeom prst="rect">
            <a:avLst/>
          </a:prstGeom>
        </p:spPr>
        <p:txBody>
          <a:bodyPr wrap="square" lIns="0" tIns="8572" rIns="0" bIns="0" rtlCol="0">
            <a:noAutofit/>
          </a:bodyPr>
          <a:lstStyle/>
          <a:p>
            <a:pPr marL="12700">
              <a:lnSpc>
                <a:spcPts val="1350"/>
              </a:lnSpc>
            </a:pPr>
            <a:r>
              <a:rPr dirty="0" smtClean="0" sz="1200">
                <a:latin typeface="Symbol"/>
                <a:cs typeface="Symbol"/>
              </a:rPr>
              <a:t>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839083" y="9365996"/>
            <a:ext cx="117493" cy="165608"/>
          </a:xfrm>
          <a:prstGeom prst="rect">
            <a:avLst/>
          </a:prstGeom>
        </p:spPr>
        <p:txBody>
          <a:bodyPr wrap="square" lIns="0" tIns="7651" rIns="0" bIns="0" rtlCol="0">
            <a:noAutofit/>
          </a:bodyPr>
          <a:lstStyle/>
          <a:p>
            <a:pPr marL="12700">
              <a:lnSpc>
                <a:spcPts val="1205"/>
              </a:lnSpc>
            </a:pPr>
            <a:r>
              <a:rPr dirty="0" smtClean="0" sz="1100">
                <a:latin typeface="Calibri"/>
                <a:cs typeface="Calibri"/>
              </a:rPr>
              <a:t>2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/>
          <p:nvPr/>
        </p:nvSpPr>
        <p:spPr>
          <a:xfrm>
            <a:off x="1600200" y="914400"/>
            <a:ext cx="4933950" cy="26765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4743450" y="4868545"/>
            <a:ext cx="1838325" cy="26193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130604" y="378968"/>
            <a:ext cx="2751542" cy="165607"/>
          </a:xfrm>
          <a:prstGeom prst="rect">
            <a:avLst/>
          </a:prstGeom>
        </p:spPr>
        <p:txBody>
          <a:bodyPr wrap="square" lIns="0" tIns="7651" rIns="0" bIns="0" rtlCol="0">
            <a:noAutofit/>
          </a:bodyPr>
          <a:lstStyle/>
          <a:p>
            <a:pPr marL="12700">
              <a:lnSpc>
                <a:spcPts val="1205"/>
              </a:lnSpc>
            </a:pPr>
            <a:r>
              <a:rPr dirty="0" smtClean="0" sz="1100" spc="-1">
                <a:latin typeface="Calibri"/>
                <a:cs typeface="Calibri"/>
              </a:rPr>
              <a:t>Ex.</a:t>
            </a:r>
            <a:r>
              <a:rPr dirty="0" smtClean="0" sz="1100" spc="-1">
                <a:latin typeface="Calibri"/>
                <a:cs typeface="Calibri"/>
              </a:rPr>
              <a:t>L</a:t>
            </a:r>
            <a:r>
              <a:rPr dirty="0" smtClean="0" sz="1100" spc="-1">
                <a:latin typeface="Calibri"/>
                <a:cs typeface="Calibri"/>
              </a:rPr>
              <a:t>ec</a:t>
            </a:r>
            <a:r>
              <a:rPr dirty="0" smtClean="0" sz="1100" spc="-1">
                <a:latin typeface="Calibri"/>
                <a:cs typeface="Calibri"/>
              </a:rPr>
              <a:t>.</a:t>
            </a:r>
            <a:r>
              <a:rPr dirty="0" smtClean="0" sz="1100" spc="-1">
                <a:latin typeface="Calibri"/>
                <a:cs typeface="Calibri"/>
              </a:rPr>
              <a:t>3</a:t>
            </a:r>
            <a:r>
              <a:rPr dirty="0" smtClean="0" sz="1100" spc="-1">
                <a:latin typeface="Calibri"/>
                <a:cs typeface="Calibri"/>
              </a:rPr>
              <a:t> </a:t>
            </a:r>
            <a:r>
              <a:rPr dirty="0" smtClean="0" sz="1100" spc="-1">
                <a:latin typeface="Calibri"/>
                <a:cs typeface="Calibri"/>
              </a:rPr>
              <a:t>E</a:t>
            </a:r>
            <a:r>
              <a:rPr dirty="0" smtClean="0" sz="1100" spc="-1">
                <a:latin typeface="Calibri"/>
                <a:cs typeface="Calibri"/>
              </a:rPr>
              <a:t>x</a:t>
            </a:r>
            <a:r>
              <a:rPr dirty="0" smtClean="0" sz="1100" spc="-1">
                <a:latin typeface="Calibri"/>
                <a:cs typeface="Calibri"/>
              </a:rPr>
              <a:t>t</a:t>
            </a:r>
            <a:r>
              <a:rPr dirty="0" smtClean="0" sz="1100" spc="-1">
                <a:latin typeface="Calibri"/>
                <a:cs typeface="Calibri"/>
              </a:rPr>
              <a:t>ra</a:t>
            </a:r>
            <a:r>
              <a:rPr dirty="0" smtClean="0" sz="1100" spc="-1">
                <a:latin typeface="Calibri"/>
                <a:cs typeface="Calibri"/>
              </a:rPr>
              <a:t>c</a:t>
            </a:r>
            <a:r>
              <a:rPr dirty="0" smtClean="0" sz="1100" spc="-1">
                <a:latin typeface="Calibri"/>
                <a:cs typeface="Calibri"/>
              </a:rPr>
              <a:t>ti</a:t>
            </a:r>
            <a:r>
              <a:rPr dirty="0" smtClean="0" sz="1100" spc="-1">
                <a:latin typeface="Calibri"/>
                <a:cs typeface="Calibri"/>
              </a:rPr>
              <a:t>o</a:t>
            </a:r>
            <a:r>
              <a:rPr dirty="0" smtClean="0" sz="1100" spc="-1">
                <a:latin typeface="Calibri"/>
                <a:cs typeface="Calibri"/>
              </a:rPr>
              <a:t>n</a:t>
            </a:r>
            <a:r>
              <a:rPr dirty="0" smtClean="0" sz="1100" spc="-1">
                <a:latin typeface="Calibri"/>
                <a:cs typeface="Calibri"/>
              </a:rPr>
              <a:t> </a:t>
            </a:r>
            <a:r>
              <a:rPr dirty="0" smtClean="0" sz="1100" spc="-1">
                <a:latin typeface="Calibri"/>
                <a:cs typeface="Calibri"/>
              </a:rPr>
              <a:t>o</a:t>
            </a:r>
            <a:r>
              <a:rPr dirty="0" smtClean="0" sz="1100" spc="-1">
                <a:latin typeface="Calibri"/>
                <a:cs typeface="Calibri"/>
              </a:rPr>
              <a:t>f</a:t>
            </a:r>
            <a:r>
              <a:rPr dirty="0" smtClean="0" sz="1100" spc="-1">
                <a:latin typeface="Calibri"/>
                <a:cs typeface="Calibri"/>
              </a:rPr>
              <a:t> </a:t>
            </a:r>
            <a:r>
              <a:rPr dirty="0" smtClean="0" sz="1100" spc="-1">
                <a:latin typeface="Calibri"/>
                <a:cs typeface="Calibri"/>
              </a:rPr>
              <a:t>Al</a:t>
            </a:r>
            <a:r>
              <a:rPr dirty="0" smtClean="0" sz="1100" spc="-1">
                <a:latin typeface="Calibri"/>
                <a:cs typeface="Calibri"/>
              </a:rPr>
              <a:t>u</a:t>
            </a:r>
            <a:r>
              <a:rPr dirty="0" smtClean="0" sz="1100" spc="-1">
                <a:latin typeface="Calibri"/>
                <a:cs typeface="Calibri"/>
              </a:rPr>
              <a:t>m</a:t>
            </a:r>
            <a:r>
              <a:rPr dirty="0" smtClean="0" sz="1100" spc="-1">
                <a:latin typeface="Calibri"/>
                <a:cs typeface="Calibri"/>
              </a:rPr>
              <a:t>i</a:t>
            </a:r>
            <a:r>
              <a:rPr dirty="0" smtClean="0" sz="1100" spc="-1">
                <a:latin typeface="Calibri"/>
                <a:cs typeface="Calibri"/>
              </a:rPr>
              <a:t>n</a:t>
            </a:r>
            <a:r>
              <a:rPr dirty="0" smtClean="0" sz="1100" spc="-1">
                <a:latin typeface="Calibri"/>
                <a:cs typeface="Calibri"/>
              </a:rPr>
              <a:t>u</a:t>
            </a:r>
            <a:r>
              <a:rPr dirty="0" smtClean="0" sz="1100" spc="-1">
                <a:latin typeface="Calibri"/>
                <a:cs typeface="Calibri"/>
              </a:rPr>
              <a:t>m</a:t>
            </a:r>
            <a:r>
              <a:rPr dirty="0" smtClean="0" sz="1100" spc="-1">
                <a:latin typeface="Calibri"/>
                <a:cs typeface="Calibri"/>
              </a:rPr>
              <a:t> </a:t>
            </a:r>
            <a:r>
              <a:rPr dirty="0" smtClean="0" sz="1100" spc="-1">
                <a:latin typeface="Calibri"/>
                <a:cs typeface="Calibri"/>
              </a:rPr>
              <a:t>fr</a:t>
            </a:r>
            <a:r>
              <a:rPr dirty="0" smtClean="0" sz="1100" spc="-1">
                <a:latin typeface="Calibri"/>
                <a:cs typeface="Calibri"/>
              </a:rPr>
              <a:t>o</a:t>
            </a:r>
            <a:r>
              <a:rPr dirty="0" smtClean="0" sz="1100" spc="-1">
                <a:latin typeface="Calibri"/>
                <a:cs typeface="Calibri"/>
              </a:rPr>
              <a:t>m</a:t>
            </a:r>
            <a:r>
              <a:rPr dirty="0" smtClean="0" sz="1100" spc="-1">
                <a:latin typeface="Calibri"/>
                <a:cs typeface="Calibri"/>
              </a:rPr>
              <a:t> </a:t>
            </a:r>
            <a:r>
              <a:rPr dirty="0" smtClean="0" sz="1100" spc="-1">
                <a:latin typeface="Calibri"/>
                <a:cs typeface="Calibri"/>
              </a:rPr>
              <a:t>o</a:t>
            </a:r>
            <a:r>
              <a:rPr dirty="0" smtClean="0" sz="1100" spc="-1">
                <a:latin typeface="Calibri"/>
                <a:cs typeface="Calibri"/>
              </a:rPr>
              <a:t>r</a:t>
            </a:r>
            <a:r>
              <a:rPr dirty="0" smtClean="0" sz="1100" spc="-1">
                <a:latin typeface="Calibri"/>
                <a:cs typeface="Calibri"/>
              </a:rPr>
              <a:t>e</a:t>
            </a:r>
            <a:r>
              <a:rPr dirty="0" smtClean="0" sz="1100" spc="-1">
                <a:latin typeface="Calibri"/>
                <a:cs typeface="Calibri"/>
              </a:rPr>
              <a:t> </a:t>
            </a:r>
            <a:r>
              <a:rPr dirty="0" smtClean="0" sz="1100" spc="-1">
                <a:latin typeface="Calibri"/>
                <a:cs typeface="Calibri"/>
              </a:rPr>
              <a:t>o</a:t>
            </a:r>
            <a:r>
              <a:rPr dirty="0" smtClean="0" sz="1100" spc="-1">
                <a:latin typeface="Calibri"/>
                <a:cs typeface="Calibri"/>
              </a:rPr>
              <a:t>xi</a:t>
            </a:r>
            <a:r>
              <a:rPr dirty="0" smtClean="0" sz="1100" spc="-1">
                <a:latin typeface="Calibri"/>
                <a:cs typeface="Calibri"/>
              </a:rPr>
              <a:t>d</a:t>
            </a:r>
            <a:r>
              <a:rPr dirty="0" smtClean="0" sz="1100" spc="-1">
                <a:latin typeface="Calibri"/>
                <a:cs typeface="Calibri"/>
              </a:rPr>
              <a:t>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416677" y="378968"/>
            <a:ext cx="1093076" cy="165607"/>
          </a:xfrm>
          <a:prstGeom prst="rect">
            <a:avLst/>
          </a:prstGeom>
        </p:spPr>
        <p:txBody>
          <a:bodyPr wrap="square" lIns="0" tIns="7651" rIns="0" bIns="0" rtlCol="0">
            <a:noAutofit/>
          </a:bodyPr>
          <a:lstStyle/>
          <a:p>
            <a:pPr marL="12700">
              <a:lnSpc>
                <a:spcPts val="1205"/>
              </a:lnSpc>
            </a:pPr>
            <a:r>
              <a:rPr dirty="0" smtClean="0" sz="1100" spc="-1">
                <a:latin typeface="Calibri"/>
                <a:cs typeface="Calibri"/>
              </a:rPr>
              <a:t>D</a:t>
            </a:r>
            <a:r>
              <a:rPr dirty="0" smtClean="0" sz="1100" spc="-1">
                <a:latin typeface="Calibri"/>
                <a:cs typeface="Calibri"/>
              </a:rPr>
              <a:t>r.</a:t>
            </a:r>
            <a:r>
              <a:rPr dirty="0" smtClean="0" sz="1100" spc="-1">
                <a:latin typeface="Calibri"/>
                <a:cs typeface="Calibri"/>
              </a:rPr>
              <a:t> </a:t>
            </a:r>
            <a:r>
              <a:rPr dirty="0" smtClean="0" sz="1100" spc="-1">
                <a:latin typeface="Calibri"/>
                <a:cs typeface="Calibri"/>
              </a:rPr>
              <a:t>A</a:t>
            </a:r>
            <a:r>
              <a:rPr dirty="0" smtClean="0" sz="1100" spc="-1">
                <a:latin typeface="Calibri"/>
                <a:cs typeface="Calibri"/>
              </a:rPr>
              <a:t>h</a:t>
            </a:r>
            <a:r>
              <a:rPr dirty="0" smtClean="0" sz="1100" spc="-1">
                <a:latin typeface="Calibri"/>
                <a:cs typeface="Calibri"/>
              </a:rPr>
              <a:t>m</a:t>
            </a:r>
            <a:r>
              <a:rPr dirty="0" smtClean="0" sz="1100" spc="-1">
                <a:latin typeface="Calibri"/>
                <a:cs typeface="Calibri"/>
              </a:rPr>
              <a:t>ed</a:t>
            </a:r>
            <a:r>
              <a:rPr dirty="0" smtClean="0" sz="1100" spc="-1">
                <a:latin typeface="Calibri"/>
                <a:cs typeface="Calibri"/>
              </a:rPr>
              <a:t> </a:t>
            </a:r>
            <a:r>
              <a:rPr dirty="0" smtClean="0" sz="1100" spc="-1">
                <a:latin typeface="Calibri"/>
                <a:cs typeface="Calibri"/>
              </a:rPr>
              <a:t>A</a:t>
            </a:r>
            <a:r>
              <a:rPr dirty="0" smtClean="0" sz="1100" spc="-1">
                <a:latin typeface="Calibri"/>
                <a:cs typeface="Calibri"/>
              </a:rPr>
              <a:t>m</a:t>
            </a:r>
            <a:r>
              <a:rPr dirty="0" smtClean="0" sz="1100" spc="-1">
                <a:latin typeface="Calibri"/>
                <a:cs typeface="Calibri"/>
              </a:rPr>
              <a:t>e</a:t>
            </a:r>
            <a:r>
              <a:rPr dirty="0" smtClean="0" sz="1100" spc="-1">
                <a:latin typeface="Calibri"/>
                <a:cs typeface="Calibri"/>
              </a:rPr>
              <a:t>ed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87754" y="3874059"/>
            <a:ext cx="3585859" cy="177800"/>
          </a:xfrm>
          <a:prstGeom prst="rect">
            <a:avLst/>
          </a:prstGeom>
        </p:spPr>
        <p:txBody>
          <a:bodyPr wrap="square" lIns="0" tIns="8509" rIns="0" bIns="0" rtlCol="0">
            <a:noAutofit/>
          </a:bodyPr>
          <a:lstStyle/>
          <a:p>
            <a:pPr marL="12700">
              <a:lnSpc>
                <a:spcPts val="1340"/>
              </a:lnSpc>
            </a:pPr>
            <a:r>
              <a:rPr dirty="0" smtClean="0" sz="1200" spc="0" b="1" i="1" u="heavy">
                <a:latin typeface="Cambria"/>
                <a:cs typeface="Cambria"/>
              </a:rPr>
              <a:t>Choo</a:t>
            </a:r>
            <a:r>
              <a:rPr dirty="0" smtClean="0" sz="1200" spc="0" b="1" i="1" u="heavy">
                <a:latin typeface="Cambria"/>
                <a:cs typeface="Cambria"/>
              </a:rPr>
              <a:t>s</a:t>
            </a:r>
            <a:r>
              <a:rPr dirty="0" smtClean="0" sz="1200" spc="0" b="1" i="1" u="heavy">
                <a:latin typeface="Cambria"/>
                <a:cs typeface="Cambria"/>
              </a:rPr>
              <a:t>in</a:t>
            </a:r>
            <a:r>
              <a:rPr dirty="0" smtClean="0" sz="1200" spc="0" b="1" i="1" u="heavy">
                <a:latin typeface="Cambria"/>
                <a:cs typeface="Cambria"/>
              </a:rPr>
              <a:t>g</a:t>
            </a:r>
            <a:r>
              <a:rPr dirty="0" smtClean="0" sz="1200" spc="0" b="1" i="1" u="heavy">
                <a:latin typeface="Cambria"/>
                <a:cs typeface="Cambria"/>
              </a:rPr>
              <a:t> </a:t>
            </a:r>
            <a:r>
              <a:rPr dirty="0" smtClean="0" sz="1200" spc="0" b="1" i="1" u="heavy">
                <a:latin typeface="Cambria"/>
                <a:cs typeface="Cambria"/>
              </a:rPr>
              <a:t>t</a:t>
            </a:r>
            <a:r>
              <a:rPr dirty="0" smtClean="0" sz="1200" spc="0" b="1" i="1" u="heavy">
                <a:latin typeface="Cambria"/>
                <a:cs typeface="Cambria"/>
              </a:rPr>
              <a:t>he</a:t>
            </a:r>
            <a:r>
              <a:rPr dirty="0" smtClean="0" sz="1200" spc="0" b="1" i="1" u="heavy">
                <a:latin typeface="Cambria"/>
                <a:cs typeface="Cambria"/>
              </a:rPr>
              <a:t> </a:t>
            </a:r>
            <a:r>
              <a:rPr dirty="0" smtClean="0" sz="1200" spc="0" b="1" i="1" u="heavy">
                <a:latin typeface="Cambria"/>
                <a:cs typeface="Cambria"/>
              </a:rPr>
              <a:t>m</a:t>
            </a:r>
            <a:r>
              <a:rPr dirty="0" smtClean="0" sz="1200" spc="0" b="1" i="1" u="heavy">
                <a:latin typeface="Cambria"/>
                <a:cs typeface="Cambria"/>
              </a:rPr>
              <a:t>e</a:t>
            </a:r>
            <a:r>
              <a:rPr dirty="0" smtClean="0" sz="1200" spc="0" b="1" i="1" u="heavy">
                <a:latin typeface="Cambria"/>
                <a:cs typeface="Cambria"/>
              </a:rPr>
              <a:t>t</a:t>
            </a:r>
            <a:r>
              <a:rPr dirty="0" smtClean="0" sz="1200" spc="0" b="1" i="1" u="heavy">
                <a:latin typeface="Cambria"/>
                <a:cs typeface="Cambria"/>
              </a:rPr>
              <a:t>hod</a:t>
            </a:r>
            <a:r>
              <a:rPr dirty="0" smtClean="0" sz="1200" spc="0" b="1" i="1" u="heavy">
                <a:latin typeface="Cambria"/>
                <a:cs typeface="Cambria"/>
              </a:rPr>
              <a:t> </a:t>
            </a:r>
            <a:r>
              <a:rPr dirty="0" smtClean="0" sz="1200" spc="0" b="1" i="1" u="heavy">
                <a:latin typeface="Cambria"/>
                <a:cs typeface="Cambria"/>
              </a:rPr>
              <a:t>t</a:t>
            </a:r>
            <a:r>
              <a:rPr dirty="0" smtClean="0" sz="1200" spc="0" b="1" i="1" u="heavy">
                <a:latin typeface="Cambria"/>
                <a:cs typeface="Cambria"/>
              </a:rPr>
              <a:t>o</a:t>
            </a:r>
            <a:r>
              <a:rPr dirty="0" smtClean="0" sz="1200" spc="0" b="1" i="1" u="heavy">
                <a:latin typeface="Cambria"/>
                <a:cs typeface="Cambria"/>
              </a:rPr>
              <a:t> </a:t>
            </a:r>
            <a:r>
              <a:rPr dirty="0" smtClean="0" sz="1200" spc="0" b="1" i="1" u="heavy">
                <a:latin typeface="Cambria"/>
                <a:cs typeface="Cambria"/>
              </a:rPr>
              <a:t>ex</a:t>
            </a:r>
            <a:r>
              <a:rPr dirty="0" smtClean="0" sz="1200" spc="0" b="1" i="1" u="heavy">
                <a:latin typeface="Cambria"/>
                <a:cs typeface="Cambria"/>
              </a:rPr>
              <a:t>t</a:t>
            </a:r>
            <a:r>
              <a:rPr dirty="0" smtClean="0" sz="1200" spc="0" b="1" i="1" u="heavy">
                <a:latin typeface="Cambria"/>
                <a:cs typeface="Cambria"/>
              </a:rPr>
              <a:t>r</a:t>
            </a:r>
            <a:r>
              <a:rPr dirty="0" smtClean="0" sz="1200" spc="0" b="1" i="1" u="heavy">
                <a:latin typeface="Cambria"/>
                <a:cs typeface="Cambria"/>
              </a:rPr>
              <a:t>act</a:t>
            </a:r>
            <a:r>
              <a:rPr dirty="0" smtClean="0" sz="1200" spc="0" b="1" i="1" u="heavy">
                <a:latin typeface="Cambria"/>
                <a:cs typeface="Cambria"/>
              </a:rPr>
              <a:t> </a:t>
            </a:r>
            <a:r>
              <a:rPr dirty="0" smtClean="0" sz="1200" spc="0" b="1" i="1" u="heavy">
                <a:latin typeface="Cambria"/>
                <a:cs typeface="Cambria"/>
              </a:rPr>
              <a:t>a</a:t>
            </a:r>
            <a:r>
              <a:rPr dirty="0" smtClean="0" sz="1200" spc="0" b="1" i="1" u="heavy">
                <a:latin typeface="Cambria"/>
                <a:cs typeface="Cambria"/>
              </a:rPr>
              <a:t> </a:t>
            </a:r>
            <a:r>
              <a:rPr dirty="0" smtClean="0" sz="1200" spc="0" b="1" i="1" u="heavy">
                <a:latin typeface="Cambria"/>
                <a:cs typeface="Cambria"/>
              </a:rPr>
              <a:t>m</a:t>
            </a:r>
            <a:r>
              <a:rPr dirty="0" smtClean="0" sz="1200" spc="0" b="1" i="1" u="heavy">
                <a:latin typeface="Cambria"/>
                <a:cs typeface="Cambria"/>
              </a:rPr>
              <a:t>e</a:t>
            </a:r>
            <a:r>
              <a:rPr dirty="0" smtClean="0" sz="1200" spc="0" b="1" i="1" u="heavy">
                <a:latin typeface="Cambria"/>
                <a:cs typeface="Cambria"/>
              </a:rPr>
              <a:t>t</a:t>
            </a:r>
            <a:r>
              <a:rPr dirty="0" smtClean="0" sz="1200" spc="0" b="1" i="1" u="heavy">
                <a:latin typeface="Cambria"/>
                <a:cs typeface="Cambria"/>
              </a:rPr>
              <a:t>al</a:t>
            </a:r>
            <a:r>
              <a:rPr dirty="0" smtClean="0" sz="1200" spc="0" b="1" i="1" u="heavy">
                <a:latin typeface="Cambria"/>
                <a:cs typeface="Cambria"/>
              </a:rPr>
              <a:t> </a:t>
            </a:r>
            <a:r>
              <a:rPr dirty="0" smtClean="0" sz="1200" spc="0" b="1" i="1" u="heavy">
                <a:latin typeface="Cambria"/>
                <a:cs typeface="Cambria"/>
              </a:rPr>
              <a:t>f</a:t>
            </a:r>
            <a:r>
              <a:rPr dirty="0" smtClean="0" sz="1200" spc="0" b="1" i="1" u="heavy">
                <a:latin typeface="Cambria"/>
                <a:cs typeface="Cambria"/>
              </a:rPr>
              <a:t>r</a:t>
            </a:r>
            <a:r>
              <a:rPr dirty="0" smtClean="0" sz="1200" spc="0" b="1" i="1" u="heavy">
                <a:latin typeface="Cambria"/>
                <a:cs typeface="Cambria"/>
              </a:rPr>
              <a:t>om</a:t>
            </a:r>
            <a:r>
              <a:rPr dirty="0" smtClean="0" sz="1200" spc="0" b="1" i="1" u="heavy">
                <a:latin typeface="Cambria"/>
                <a:cs typeface="Cambria"/>
              </a:rPr>
              <a:t> </a:t>
            </a:r>
            <a:r>
              <a:rPr dirty="0" smtClean="0" sz="1200" spc="0" b="1" i="1" u="heavy">
                <a:latin typeface="Cambria"/>
                <a:cs typeface="Cambria"/>
              </a:rPr>
              <a:t>i</a:t>
            </a:r>
            <a:r>
              <a:rPr dirty="0" smtClean="0" sz="1200" spc="0" b="1" i="1" u="heavy">
                <a:latin typeface="Cambria"/>
                <a:cs typeface="Cambria"/>
              </a:rPr>
              <a:t>t</a:t>
            </a:r>
            <a:r>
              <a:rPr dirty="0" smtClean="0" sz="1200" spc="0" b="1" i="1" u="heavy">
                <a:latin typeface="Cambria"/>
                <a:cs typeface="Cambria"/>
              </a:rPr>
              <a:t>s</a:t>
            </a:r>
            <a:r>
              <a:rPr dirty="0" smtClean="0" sz="1200" spc="0" b="1" i="1" u="heavy">
                <a:latin typeface="Cambria"/>
                <a:cs typeface="Cambria"/>
              </a:rPr>
              <a:t> </a:t>
            </a:r>
            <a:r>
              <a:rPr dirty="0" smtClean="0" sz="1200" spc="0" b="1" i="1" u="heavy">
                <a:latin typeface="Cambria"/>
                <a:cs typeface="Cambria"/>
              </a:rPr>
              <a:t>or</a:t>
            </a:r>
            <a:r>
              <a:rPr dirty="0" smtClean="0" sz="1200" spc="0" b="1" i="1" u="heavy">
                <a:latin typeface="Cambria"/>
                <a:cs typeface="Cambria"/>
              </a:rPr>
              <a:t>e</a:t>
            </a:r>
            <a:r>
              <a:rPr dirty="0" smtClean="0" sz="1200" spc="0" b="1" i="1" u="heavy">
                <a:latin typeface="Cambria"/>
                <a:cs typeface="Cambria"/>
              </a:rPr>
              <a:t>.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59154" y="4328188"/>
            <a:ext cx="118363" cy="177800"/>
          </a:xfrm>
          <a:prstGeom prst="rect">
            <a:avLst/>
          </a:prstGeom>
        </p:spPr>
        <p:txBody>
          <a:bodyPr wrap="square" lIns="0" tIns="8572" rIns="0" bIns="0" rtlCol="0">
            <a:noAutofit/>
          </a:bodyPr>
          <a:lstStyle/>
          <a:p>
            <a:pPr marL="12700">
              <a:lnSpc>
                <a:spcPts val="1350"/>
              </a:lnSpc>
            </a:pPr>
            <a:r>
              <a:rPr dirty="0" smtClean="0" sz="1200">
                <a:latin typeface="Symbol"/>
                <a:cs typeface="Symbol"/>
              </a:rPr>
              <a:t>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87754" y="4329735"/>
            <a:ext cx="5064753" cy="3410839"/>
          </a:xfrm>
          <a:prstGeom prst="rect">
            <a:avLst/>
          </a:prstGeom>
        </p:spPr>
        <p:txBody>
          <a:bodyPr wrap="square" lIns="0" tIns="8509" rIns="0" bIns="0" rtlCol="0">
            <a:noAutofit/>
          </a:bodyPr>
          <a:lstStyle/>
          <a:p>
            <a:pPr marL="12700" marR="3399" algn="just">
              <a:lnSpc>
                <a:spcPts val="1340"/>
              </a:lnSpc>
            </a:pPr>
            <a:r>
              <a:rPr dirty="0" smtClean="0" sz="1200" spc="7">
                <a:latin typeface="Cambria"/>
                <a:cs typeface="Cambria"/>
              </a:rPr>
              <a:t>C</a:t>
            </a:r>
            <a:r>
              <a:rPr dirty="0" smtClean="0" sz="1200" spc="7">
                <a:latin typeface="Cambria"/>
                <a:cs typeface="Cambria"/>
              </a:rPr>
              <a:t>arbon</a:t>
            </a:r>
            <a:r>
              <a:rPr dirty="0" smtClean="0" sz="1200" spc="7">
                <a:latin typeface="Cambria"/>
                <a:cs typeface="Cambria"/>
              </a:rPr>
              <a:t> </a:t>
            </a:r>
            <a:r>
              <a:rPr dirty="0" smtClean="0" sz="1200" spc="7">
                <a:latin typeface="Cambria"/>
                <a:cs typeface="Cambria"/>
              </a:rPr>
              <a:t>can</a:t>
            </a:r>
            <a:r>
              <a:rPr dirty="0" smtClean="0" sz="1200" spc="7">
                <a:latin typeface="Cambria"/>
                <a:cs typeface="Cambria"/>
              </a:rPr>
              <a:t> </a:t>
            </a:r>
            <a:r>
              <a:rPr dirty="0" smtClean="0" sz="1200" spc="7">
                <a:latin typeface="Cambria"/>
                <a:cs typeface="Cambria"/>
              </a:rPr>
              <a:t>be</a:t>
            </a:r>
            <a:r>
              <a:rPr dirty="0" smtClean="0" sz="1200" spc="7">
                <a:latin typeface="Cambria"/>
                <a:cs typeface="Cambria"/>
              </a:rPr>
              <a:t> </a:t>
            </a:r>
            <a:r>
              <a:rPr dirty="0" smtClean="0" sz="1200" spc="7">
                <a:latin typeface="Cambria"/>
                <a:cs typeface="Cambria"/>
              </a:rPr>
              <a:t>used</a:t>
            </a:r>
            <a:r>
              <a:rPr dirty="0" smtClean="0" sz="1200" spc="7">
                <a:latin typeface="Cambria"/>
                <a:cs typeface="Cambria"/>
              </a:rPr>
              <a:t> </a:t>
            </a:r>
            <a:r>
              <a:rPr dirty="0" smtClean="0" sz="1200" spc="7">
                <a:latin typeface="Cambria"/>
                <a:cs typeface="Cambria"/>
              </a:rPr>
              <a:t>to</a:t>
            </a:r>
            <a:r>
              <a:rPr dirty="0" smtClean="0" sz="1200" spc="7">
                <a:latin typeface="Cambria"/>
                <a:cs typeface="Cambria"/>
              </a:rPr>
              <a:t> </a:t>
            </a:r>
            <a:r>
              <a:rPr dirty="0" smtClean="0" sz="1200" spc="7">
                <a:latin typeface="Cambria"/>
                <a:cs typeface="Cambria"/>
              </a:rPr>
              <a:t>ext</a:t>
            </a:r>
            <a:r>
              <a:rPr dirty="0" smtClean="0" sz="1200" spc="7">
                <a:latin typeface="Cambria"/>
                <a:cs typeface="Cambria"/>
              </a:rPr>
              <a:t>r</a:t>
            </a:r>
            <a:r>
              <a:rPr dirty="0" smtClean="0" sz="1200" spc="7">
                <a:latin typeface="Cambria"/>
                <a:cs typeface="Cambria"/>
              </a:rPr>
              <a:t>act</a:t>
            </a:r>
            <a:r>
              <a:rPr dirty="0" smtClean="0" sz="1200" spc="7">
                <a:latin typeface="Cambria"/>
                <a:cs typeface="Cambria"/>
              </a:rPr>
              <a:t> </a:t>
            </a:r>
            <a:r>
              <a:rPr dirty="0" smtClean="0" sz="1200" spc="7">
                <a:latin typeface="Cambria"/>
                <a:cs typeface="Cambria"/>
              </a:rPr>
              <a:t>met</a:t>
            </a:r>
            <a:r>
              <a:rPr dirty="0" smtClean="0" sz="1200" spc="7">
                <a:latin typeface="Cambria"/>
                <a:cs typeface="Cambria"/>
              </a:rPr>
              <a:t>a</a:t>
            </a:r>
            <a:r>
              <a:rPr dirty="0" smtClean="0" sz="1200" spc="7">
                <a:latin typeface="Cambria"/>
                <a:cs typeface="Cambria"/>
              </a:rPr>
              <a:t>ls</a:t>
            </a:r>
            <a:r>
              <a:rPr dirty="0" smtClean="0" sz="1200" spc="7">
                <a:latin typeface="Cambria"/>
                <a:cs typeface="Cambria"/>
              </a:rPr>
              <a:t> </a:t>
            </a:r>
            <a:r>
              <a:rPr dirty="0" smtClean="0" sz="1200" spc="7">
                <a:latin typeface="Cambria"/>
                <a:cs typeface="Cambria"/>
              </a:rPr>
              <a:t>lo</a:t>
            </a:r>
            <a:r>
              <a:rPr dirty="0" smtClean="0" sz="1200" spc="7">
                <a:latin typeface="Cambria"/>
                <a:cs typeface="Cambria"/>
              </a:rPr>
              <a:t>w</a:t>
            </a:r>
            <a:r>
              <a:rPr dirty="0" smtClean="0" sz="1200" spc="7">
                <a:latin typeface="Cambria"/>
                <a:cs typeface="Cambria"/>
              </a:rPr>
              <a:t>er</a:t>
            </a:r>
            <a:r>
              <a:rPr dirty="0" smtClean="0" sz="1200" spc="7">
                <a:latin typeface="Cambria"/>
                <a:cs typeface="Cambria"/>
              </a:rPr>
              <a:t> </a:t>
            </a:r>
            <a:r>
              <a:rPr dirty="0" smtClean="0" sz="1200" spc="7">
                <a:latin typeface="Cambria"/>
                <a:cs typeface="Cambria"/>
              </a:rPr>
              <a:t>in</a:t>
            </a:r>
            <a:r>
              <a:rPr dirty="0" smtClean="0" sz="1200" spc="7">
                <a:latin typeface="Cambria"/>
                <a:cs typeface="Cambria"/>
              </a:rPr>
              <a:t> </a:t>
            </a:r>
            <a:r>
              <a:rPr dirty="0" smtClean="0" sz="1200" spc="7">
                <a:latin typeface="Cambria"/>
                <a:cs typeface="Cambria"/>
              </a:rPr>
              <a:t>the</a:t>
            </a:r>
            <a:r>
              <a:rPr dirty="0" smtClean="0" sz="1200" spc="7">
                <a:latin typeface="Cambria"/>
                <a:cs typeface="Cambria"/>
              </a:rPr>
              <a:t> </a:t>
            </a:r>
            <a:r>
              <a:rPr dirty="0" smtClean="0" sz="1200" spc="7">
                <a:latin typeface="Cambria"/>
                <a:cs typeface="Cambria"/>
              </a:rPr>
              <a:t>series,</a:t>
            </a:r>
            <a:r>
              <a:rPr dirty="0" smtClean="0" sz="1200" spc="7">
                <a:latin typeface="Cambria"/>
                <a:cs typeface="Cambria"/>
              </a:rPr>
              <a:t> </a:t>
            </a:r>
            <a:r>
              <a:rPr dirty="0" smtClean="0" sz="1200" spc="7">
                <a:latin typeface="Cambria"/>
                <a:cs typeface="Cambria"/>
              </a:rPr>
              <a:t>o</a:t>
            </a:r>
            <a:r>
              <a:rPr dirty="0" smtClean="0" sz="1200" spc="7">
                <a:latin typeface="Cambria"/>
                <a:cs typeface="Cambria"/>
              </a:rPr>
              <a:t>n</a:t>
            </a:r>
            <a:r>
              <a:rPr dirty="0" smtClean="0" sz="1200" spc="7">
                <a:latin typeface="Cambria"/>
                <a:cs typeface="Cambria"/>
              </a:rPr>
              <a:t>e</a:t>
            </a:r>
            <a:r>
              <a:rPr dirty="0" smtClean="0" sz="1200" spc="7">
                <a:latin typeface="Cambria"/>
                <a:cs typeface="Cambria"/>
              </a:rPr>
              <a:t>s</a:t>
            </a:r>
            <a:r>
              <a:rPr dirty="0" smtClean="0" sz="1200" spc="7">
                <a:latin typeface="Cambria"/>
                <a:cs typeface="Cambria"/>
              </a:rPr>
              <a:t> </a:t>
            </a:r>
            <a:r>
              <a:rPr dirty="0" smtClean="0" sz="1200" spc="7">
                <a:latin typeface="Cambria"/>
                <a:cs typeface="Cambria"/>
              </a:rPr>
              <a:t>w</a:t>
            </a:r>
            <a:r>
              <a:rPr dirty="0" smtClean="0" sz="1200" spc="7">
                <a:latin typeface="Cambria"/>
                <a:cs typeface="Cambria"/>
              </a:rPr>
              <a:t>hich</a:t>
            </a:r>
            <a:r>
              <a:rPr dirty="0" smtClean="0" sz="1200" spc="7">
                <a:latin typeface="Cambria"/>
                <a:cs typeface="Cambria"/>
              </a:rPr>
              <a:t> </a:t>
            </a:r>
            <a:r>
              <a:rPr dirty="0" smtClean="0" sz="1200" spc="7">
                <a:latin typeface="Cambria"/>
                <a:cs typeface="Cambria"/>
              </a:rPr>
              <a:t>a</a:t>
            </a:r>
            <a:r>
              <a:rPr dirty="0" smtClean="0" sz="1200" spc="7">
                <a:latin typeface="Cambria"/>
                <a:cs typeface="Cambria"/>
              </a:rPr>
              <a:t>r</a:t>
            </a:r>
            <a:r>
              <a:rPr dirty="0" smtClean="0" sz="1200" spc="7">
                <a:latin typeface="Cambria"/>
                <a:cs typeface="Cambria"/>
              </a:rPr>
              <a:t>e</a:t>
            </a:r>
            <a:r>
              <a:rPr dirty="0" smtClean="0" sz="1200" spc="7">
                <a:latin typeface="Cambria"/>
                <a:cs typeface="Cambria"/>
              </a:rPr>
              <a:t> </a:t>
            </a:r>
            <a:r>
              <a:rPr dirty="0" smtClean="0" sz="1200" spc="7">
                <a:latin typeface="Cambria"/>
                <a:cs typeface="Cambria"/>
              </a:rPr>
              <a:t>less</a:t>
            </a:r>
            <a:endParaRPr sz="1200">
              <a:latin typeface="Cambria"/>
              <a:cs typeface="Cambria"/>
            </a:endParaRPr>
          </a:p>
          <a:p>
            <a:pPr marL="12700">
              <a:lnSpc>
                <a:spcPts val="1406"/>
              </a:lnSpc>
              <a:spcBef>
                <a:spcPts val="638"/>
              </a:spcBef>
            </a:pPr>
            <a:r>
              <a:rPr dirty="0" smtClean="0" sz="1200" spc="-4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e</a:t>
            </a:r>
            <a:r>
              <a:rPr dirty="0" smtClean="0" sz="1200" spc="4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cti</a:t>
            </a:r>
            <a:r>
              <a:rPr dirty="0" smtClean="0" sz="1200" spc="-4">
                <a:latin typeface="Cambria"/>
                <a:cs typeface="Cambria"/>
              </a:rPr>
              <a:t>v</a:t>
            </a:r>
            <a:r>
              <a:rPr dirty="0" smtClean="0" sz="1200" spc="0">
                <a:latin typeface="Cambria"/>
                <a:cs typeface="Cambria"/>
              </a:rPr>
              <a:t>e</a:t>
            </a:r>
            <a:r>
              <a:rPr dirty="0" smtClean="0" sz="1200" spc="169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than</a:t>
            </a:r>
            <a:r>
              <a:rPr dirty="0" smtClean="0" sz="1200" spc="169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ca</a:t>
            </a:r>
            <a:r>
              <a:rPr dirty="0" smtClean="0" sz="1200" spc="-4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bon.</a:t>
            </a:r>
            <a:r>
              <a:rPr dirty="0" smtClean="0" sz="1200" spc="174">
                <a:latin typeface="Cambria"/>
                <a:cs typeface="Cambria"/>
              </a:rPr>
              <a:t> </a:t>
            </a:r>
            <a:r>
              <a:rPr dirty="0" smtClean="0" sz="1200" spc="4">
                <a:latin typeface="Cambria"/>
                <a:cs typeface="Cambria"/>
              </a:rPr>
              <a:t>F</a:t>
            </a:r>
            <a:r>
              <a:rPr dirty="0" smtClean="0" sz="1200" spc="0">
                <a:latin typeface="Cambria"/>
                <a:cs typeface="Cambria"/>
              </a:rPr>
              <a:t>or</a:t>
            </a:r>
            <a:r>
              <a:rPr dirty="0" smtClean="0" sz="1200" spc="163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example,</a:t>
            </a:r>
            <a:r>
              <a:rPr dirty="0" smtClean="0" sz="1200" spc="174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ir</a:t>
            </a:r>
            <a:r>
              <a:rPr dirty="0" smtClean="0" sz="1200" spc="-4">
                <a:latin typeface="Cambria"/>
                <a:cs typeface="Cambria"/>
              </a:rPr>
              <a:t>o</a:t>
            </a:r>
            <a:r>
              <a:rPr dirty="0" smtClean="0" sz="1200" spc="0">
                <a:latin typeface="Cambria"/>
                <a:cs typeface="Cambria"/>
              </a:rPr>
              <a:t>n</a:t>
            </a:r>
            <a:r>
              <a:rPr dirty="0" smtClean="0" sz="1200" spc="169">
                <a:latin typeface="Cambria"/>
                <a:cs typeface="Cambria"/>
              </a:rPr>
              <a:t> </a:t>
            </a:r>
            <a:r>
              <a:rPr dirty="0" smtClean="0" sz="1200" spc="-4">
                <a:latin typeface="Cambria"/>
                <a:cs typeface="Cambria"/>
              </a:rPr>
              <a:t>f</a:t>
            </a:r>
            <a:r>
              <a:rPr dirty="0" smtClean="0" sz="1200" spc="4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om</a:t>
            </a:r>
            <a:r>
              <a:rPr dirty="0" smtClean="0" sz="1200" spc="174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ir</a:t>
            </a:r>
            <a:r>
              <a:rPr dirty="0" smtClean="0" sz="1200" spc="-4">
                <a:latin typeface="Cambria"/>
                <a:cs typeface="Cambria"/>
              </a:rPr>
              <a:t>o</a:t>
            </a:r>
            <a:r>
              <a:rPr dirty="0" smtClean="0" sz="1200" spc="0">
                <a:latin typeface="Cambria"/>
                <a:cs typeface="Cambria"/>
              </a:rPr>
              <a:t>n</a:t>
            </a:r>
            <a:r>
              <a:rPr dirty="0" smtClean="0" sz="1200" spc="169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o</a:t>
            </a:r>
            <a:r>
              <a:rPr dirty="0" smtClean="0" sz="1200" spc="-4">
                <a:latin typeface="Cambria"/>
                <a:cs typeface="Cambria"/>
              </a:rPr>
              <a:t>x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-4">
                <a:latin typeface="Cambria"/>
                <a:cs typeface="Cambria"/>
              </a:rPr>
              <a:t>d</a:t>
            </a:r>
            <a:r>
              <a:rPr dirty="0" smtClean="0" sz="1200" spc="0">
                <a:latin typeface="Cambria"/>
                <a:cs typeface="Cambria"/>
              </a:rPr>
              <a:t>e</a:t>
            </a:r>
            <a:r>
              <a:rPr dirty="0" smtClean="0" sz="1200" spc="169">
                <a:latin typeface="Cambria"/>
                <a:cs typeface="Cambria"/>
              </a:rPr>
              <a:t> </a:t>
            </a:r>
            <a:r>
              <a:rPr dirty="0" smtClean="0" sz="1200" spc="9">
                <a:latin typeface="Cambria"/>
                <a:cs typeface="Cambria"/>
              </a:rPr>
              <a:t>(</a:t>
            </a:r>
            <a:r>
              <a:rPr dirty="0" smtClean="0" sz="1200" spc="0">
                <a:latin typeface="Cambria"/>
                <a:cs typeface="Cambria"/>
              </a:rPr>
              <a:t>haema</a:t>
            </a:r>
            <a:r>
              <a:rPr dirty="0" smtClean="0" sz="1200" spc="4">
                <a:latin typeface="Cambria"/>
                <a:cs typeface="Cambria"/>
              </a:rPr>
              <a:t>t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4">
                <a:latin typeface="Cambria"/>
                <a:cs typeface="Cambria"/>
              </a:rPr>
              <a:t>t</a:t>
            </a:r>
            <a:r>
              <a:rPr dirty="0" smtClean="0" sz="1200" spc="0">
                <a:latin typeface="Cambria"/>
                <a:cs typeface="Cambria"/>
              </a:rPr>
              <a:t>e)</a:t>
            </a:r>
            <a:r>
              <a:rPr dirty="0" smtClean="0" sz="1200" spc="169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or</a:t>
            </a:r>
            <a:r>
              <a:rPr dirty="0" smtClean="0" sz="1200" spc="163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t</a:t>
            </a:r>
            <a:r>
              <a:rPr dirty="0" smtClean="0" sz="1200" spc="4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n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endParaRPr sz="1200">
              <a:latin typeface="Cambria"/>
              <a:cs typeface="Cambria"/>
            </a:endParaRPr>
          </a:p>
          <a:p>
            <a:pPr marL="12700">
              <a:lnSpc>
                <a:spcPts val="1406"/>
              </a:lnSpc>
              <a:spcBef>
                <a:spcPts val="707"/>
              </a:spcBef>
            </a:pPr>
            <a:r>
              <a:rPr dirty="0" smtClean="0" sz="1200" spc="0">
                <a:latin typeface="Cambria"/>
                <a:cs typeface="Cambria"/>
              </a:rPr>
              <a:t>f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om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t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n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oxi</a:t>
            </a:r>
            <a:r>
              <a:rPr dirty="0" smtClean="0" sz="1200" spc="0">
                <a:latin typeface="Cambria"/>
                <a:cs typeface="Cambria"/>
              </a:rPr>
              <a:t>d</a:t>
            </a:r>
            <a:r>
              <a:rPr dirty="0" smtClean="0" sz="1200" spc="0">
                <a:latin typeface="Cambria"/>
                <a:cs typeface="Cambria"/>
              </a:rPr>
              <a:t>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(cass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t</a:t>
            </a:r>
            <a:r>
              <a:rPr dirty="0" smtClean="0" sz="1200" spc="0">
                <a:latin typeface="Cambria"/>
                <a:cs typeface="Cambria"/>
              </a:rPr>
              <a:t>e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t</a:t>
            </a:r>
            <a:r>
              <a:rPr dirty="0" smtClean="0" sz="1200" spc="0">
                <a:latin typeface="Cambria"/>
                <a:cs typeface="Cambria"/>
              </a:rPr>
              <a:t>e</a:t>
            </a:r>
            <a:r>
              <a:rPr dirty="0" smtClean="0" sz="1200" spc="0">
                <a:latin typeface="Cambria"/>
                <a:cs typeface="Cambria"/>
              </a:rPr>
              <a:t>).</a:t>
            </a:r>
            <a:endParaRPr sz="1200">
              <a:latin typeface="Cambria"/>
              <a:cs typeface="Cambria"/>
            </a:endParaRPr>
          </a:p>
          <a:p>
            <a:pPr marL="12700" marR="1996072" algn="just">
              <a:lnSpc>
                <a:spcPts val="1406"/>
              </a:lnSpc>
              <a:spcBef>
                <a:spcPts val="762"/>
              </a:spcBef>
            </a:pPr>
            <a:r>
              <a:rPr dirty="0" smtClean="0" sz="1200" spc="0">
                <a:latin typeface="Cambria"/>
                <a:cs typeface="Cambria"/>
              </a:rPr>
              <a:t>C</a:t>
            </a:r>
            <a:r>
              <a:rPr dirty="0" smtClean="0" sz="1200" spc="0">
                <a:latin typeface="Cambria"/>
                <a:cs typeface="Cambria"/>
              </a:rPr>
              <a:t>arbon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is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less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e</a:t>
            </a: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cti</a:t>
            </a:r>
            <a:r>
              <a:rPr dirty="0" smtClean="0" sz="1200" spc="0">
                <a:latin typeface="Cambria"/>
                <a:cs typeface="Cambria"/>
              </a:rPr>
              <a:t>v</a:t>
            </a:r>
            <a:r>
              <a:rPr dirty="0" smtClean="0" sz="1200" spc="0">
                <a:latin typeface="Cambria"/>
                <a:cs typeface="Cambria"/>
              </a:rPr>
              <a:t>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t</a:t>
            </a:r>
            <a:r>
              <a:rPr dirty="0" smtClean="0" sz="1200" spc="0">
                <a:latin typeface="Cambria"/>
                <a:cs typeface="Cambria"/>
              </a:rPr>
              <a:t>han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alu</a:t>
            </a:r>
            <a:r>
              <a:rPr dirty="0" smtClean="0" sz="1200" spc="0">
                <a:latin typeface="Cambria"/>
                <a:cs typeface="Cambria"/>
              </a:rPr>
              <a:t>m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n</a:t>
            </a:r>
            <a:r>
              <a:rPr dirty="0" smtClean="0" sz="1200" spc="0">
                <a:latin typeface="Cambria"/>
                <a:cs typeface="Cambria"/>
              </a:rPr>
              <a:t>ium.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T</a:t>
            </a:r>
            <a:r>
              <a:rPr dirty="0" smtClean="0" sz="1200" spc="0">
                <a:latin typeface="Cambria"/>
                <a:cs typeface="Cambria"/>
              </a:rPr>
              <a:t>his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is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endParaRPr sz="1200">
              <a:latin typeface="Cambria"/>
              <a:cs typeface="Cambria"/>
            </a:endParaRPr>
          </a:p>
          <a:p>
            <a:pPr marL="12700" marR="1996072" algn="just">
              <a:lnSpc>
                <a:spcPts val="1406"/>
              </a:lnSpc>
              <a:spcBef>
                <a:spcPts val="702"/>
              </a:spcBef>
            </a:pPr>
            <a:r>
              <a:rPr dirty="0" smtClean="0" sz="1200">
                <a:latin typeface="Cambria"/>
                <a:cs typeface="Cambria"/>
              </a:rPr>
              <a:t>w</a:t>
            </a:r>
            <a:r>
              <a:rPr dirty="0" smtClean="0" sz="1200">
                <a:latin typeface="Cambria"/>
                <a:cs typeface="Cambria"/>
              </a:rPr>
              <a:t>hy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w</a:t>
            </a:r>
            <a:r>
              <a:rPr dirty="0" smtClean="0" sz="1200">
                <a:latin typeface="Cambria"/>
                <a:cs typeface="Cambria"/>
              </a:rPr>
              <a:t>e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n</a:t>
            </a:r>
            <a:r>
              <a:rPr dirty="0" smtClean="0" sz="1200">
                <a:latin typeface="Cambria"/>
                <a:cs typeface="Cambria"/>
              </a:rPr>
              <a:t>e</a:t>
            </a:r>
            <a:r>
              <a:rPr dirty="0" smtClean="0" sz="1200">
                <a:latin typeface="Cambria"/>
                <a:cs typeface="Cambria"/>
              </a:rPr>
              <a:t>ed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a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d</a:t>
            </a:r>
            <a:r>
              <a:rPr dirty="0" smtClean="0" sz="1200">
                <a:latin typeface="Cambria"/>
                <a:cs typeface="Cambria"/>
              </a:rPr>
              <a:t>if</a:t>
            </a:r>
            <a:r>
              <a:rPr dirty="0" smtClean="0" sz="1200">
                <a:latin typeface="Cambria"/>
                <a:cs typeface="Cambria"/>
              </a:rPr>
              <a:t>f</a:t>
            </a:r>
            <a:r>
              <a:rPr dirty="0" smtClean="0" sz="1200">
                <a:latin typeface="Cambria"/>
                <a:cs typeface="Cambria"/>
              </a:rPr>
              <a:t>erent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metho</a:t>
            </a:r>
            <a:r>
              <a:rPr dirty="0" smtClean="0" sz="1200">
                <a:latin typeface="Cambria"/>
                <a:cs typeface="Cambria"/>
              </a:rPr>
              <a:t>d</a:t>
            </a:r>
            <a:r>
              <a:rPr dirty="0" smtClean="0" sz="1200">
                <a:latin typeface="Cambria"/>
                <a:cs typeface="Cambria"/>
              </a:rPr>
              <a:t>,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elect</a:t>
            </a:r>
            <a:r>
              <a:rPr dirty="0" smtClean="0" sz="1200">
                <a:latin typeface="Cambria"/>
                <a:cs typeface="Cambria"/>
              </a:rPr>
              <a:t>r</a:t>
            </a:r>
            <a:r>
              <a:rPr dirty="0" smtClean="0" sz="1200">
                <a:latin typeface="Cambria"/>
                <a:cs typeface="Cambria"/>
              </a:rPr>
              <a:t>ol</a:t>
            </a:r>
            <a:r>
              <a:rPr dirty="0" smtClean="0" sz="1200">
                <a:latin typeface="Cambria"/>
                <a:cs typeface="Cambria"/>
              </a:rPr>
              <a:t>y</a:t>
            </a:r>
            <a:r>
              <a:rPr dirty="0" smtClean="0" sz="1200">
                <a:latin typeface="Cambria"/>
                <a:cs typeface="Cambria"/>
              </a:rPr>
              <a:t>sis,</a:t>
            </a:r>
            <a:r>
              <a:rPr dirty="0" smtClean="0" sz="1200">
                <a:latin typeface="Cambria"/>
                <a:cs typeface="Cambria"/>
              </a:rPr>
              <a:t> </a:t>
            </a:r>
            <a:endParaRPr sz="1200">
              <a:latin typeface="Cambria"/>
              <a:cs typeface="Cambria"/>
            </a:endParaRPr>
          </a:p>
          <a:p>
            <a:pPr marL="12700" marR="1996072" algn="just">
              <a:lnSpc>
                <a:spcPts val="1406"/>
              </a:lnSpc>
              <a:spcBef>
                <a:spcPts val="702"/>
              </a:spcBef>
            </a:pPr>
            <a:r>
              <a:rPr dirty="0" smtClean="0" sz="1200" spc="0">
                <a:latin typeface="Cambria"/>
                <a:cs typeface="Cambria"/>
              </a:rPr>
              <a:t>to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ext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act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alu</a:t>
            </a:r>
            <a:r>
              <a:rPr dirty="0" smtClean="0" sz="1200" spc="0">
                <a:latin typeface="Cambria"/>
                <a:cs typeface="Cambria"/>
              </a:rPr>
              <a:t>m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n</a:t>
            </a:r>
            <a:r>
              <a:rPr dirty="0" smtClean="0" sz="1200" spc="0">
                <a:latin typeface="Cambria"/>
                <a:cs typeface="Cambria"/>
              </a:rPr>
              <a:t>ium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f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om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t</a:t>
            </a:r>
            <a:r>
              <a:rPr dirty="0" smtClean="0" sz="1200" spc="0">
                <a:latin typeface="Cambria"/>
                <a:cs typeface="Cambria"/>
              </a:rPr>
              <a:t>s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o</a:t>
            </a:r>
            <a:r>
              <a:rPr dirty="0" smtClean="0" sz="1200" spc="0">
                <a:latin typeface="Cambria"/>
                <a:cs typeface="Cambria"/>
              </a:rPr>
              <a:t>x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d</a:t>
            </a:r>
            <a:r>
              <a:rPr dirty="0" smtClean="0" sz="1200" spc="0">
                <a:latin typeface="Cambria"/>
                <a:cs typeface="Cambria"/>
              </a:rPr>
              <a:t>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(bau</a:t>
            </a:r>
            <a:r>
              <a:rPr dirty="0" smtClean="0" sz="1200" spc="0">
                <a:latin typeface="Cambria"/>
                <a:cs typeface="Cambria"/>
              </a:rPr>
              <a:t>x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t</a:t>
            </a:r>
            <a:r>
              <a:rPr dirty="0" smtClean="0" sz="1200" spc="0">
                <a:latin typeface="Cambria"/>
                <a:cs typeface="Cambria"/>
              </a:rPr>
              <a:t>e).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endParaRPr sz="1200">
              <a:latin typeface="Cambria"/>
              <a:cs typeface="Cambria"/>
            </a:endParaRPr>
          </a:p>
          <a:p>
            <a:pPr marL="12700" marR="1996072" algn="just">
              <a:lnSpc>
                <a:spcPts val="1406"/>
              </a:lnSpc>
              <a:spcBef>
                <a:spcPts val="702"/>
              </a:spcBef>
            </a:pPr>
            <a:r>
              <a:rPr dirty="0" smtClean="0" sz="1200" spc="0">
                <a:latin typeface="Cambria"/>
                <a:cs typeface="Cambria"/>
              </a:rPr>
              <a:t>T</a:t>
            </a:r>
            <a:r>
              <a:rPr dirty="0" smtClean="0" sz="1200" spc="0">
                <a:latin typeface="Cambria"/>
                <a:cs typeface="Cambria"/>
              </a:rPr>
              <a:t>he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ule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is: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C</a:t>
            </a:r>
            <a:r>
              <a:rPr dirty="0" smtClean="0" sz="1200" spc="0">
                <a:latin typeface="Cambria"/>
                <a:cs typeface="Cambria"/>
              </a:rPr>
              <a:t>arbon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c</a:t>
            </a: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n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d</a:t>
            </a:r>
            <a:r>
              <a:rPr dirty="0" smtClean="0" sz="1200" spc="0">
                <a:latin typeface="Cambria"/>
                <a:cs typeface="Cambria"/>
              </a:rPr>
              <a:t>is</a:t>
            </a:r>
            <a:r>
              <a:rPr dirty="0" smtClean="0" sz="1200" spc="0">
                <a:latin typeface="Cambria"/>
                <a:cs typeface="Cambria"/>
              </a:rPr>
              <a:t>p</a:t>
            </a:r>
            <a:r>
              <a:rPr dirty="0" smtClean="0" sz="1200" spc="0">
                <a:latin typeface="Cambria"/>
                <a:cs typeface="Cambria"/>
              </a:rPr>
              <a:t>lace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less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e</a:t>
            </a: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cti</a:t>
            </a:r>
            <a:r>
              <a:rPr dirty="0" smtClean="0" sz="1200" spc="0">
                <a:latin typeface="Cambria"/>
                <a:cs typeface="Cambria"/>
              </a:rPr>
              <a:t>v</a:t>
            </a:r>
            <a:r>
              <a:rPr dirty="0" smtClean="0" sz="1200" spc="0">
                <a:latin typeface="Cambria"/>
                <a:cs typeface="Cambria"/>
              </a:rPr>
              <a:t>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endParaRPr sz="1200">
              <a:latin typeface="Cambria"/>
              <a:cs typeface="Cambria"/>
            </a:endParaRPr>
          </a:p>
          <a:p>
            <a:pPr marL="12700" marR="1996072" algn="just">
              <a:lnSpc>
                <a:spcPts val="1406"/>
              </a:lnSpc>
              <a:spcBef>
                <a:spcPts val="702"/>
              </a:spcBef>
            </a:pPr>
            <a:r>
              <a:rPr dirty="0" smtClean="0" sz="1200" spc="0">
                <a:latin typeface="Cambria"/>
                <a:cs typeface="Cambria"/>
              </a:rPr>
              <a:t>met</a:t>
            </a: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ls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f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om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the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o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es.</a:t>
            </a:r>
            <a:endParaRPr sz="1200">
              <a:latin typeface="Cambria"/>
              <a:cs typeface="Cambria"/>
            </a:endParaRPr>
          </a:p>
          <a:p>
            <a:pPr marL="12700" marR="1996161" algn="just">
              <a:lnSpc>
                <a:spcPts val="1406"/>
              </a:lnSpc>
              <a:spcBef>
                <a:spcPts val="777"/>
              </a:spcBef>
            </a:pPr>
            <a:r>
              <a:rPr dirty="0" smtClean="0" sz="1200" spc="0">
                <a:latin typeface="Cambria"/>
                <a:cs typeface="Cambria"/>
              </a:rPr>
              <a:t>T</a:t>
            </a:r>
            <a:r>
              <a:rPr dirty="0" smtClean="0" sz="1200" spc="0">
                <a:latin typeface="Cambria"/>
                <a:cs typeface="Cambria"/>
              </a:rPr>
              <a:t>he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ca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bon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f</a:t>
            </a:r>
            <a:r>
              <a:rPr dirty="0" smtClean="0" sz="1200" spc="0">
                <a:latin typeface="Cambria"/>
                <a:cs typeface="Cambria"/>
              </a:rPr>
              <a:t>o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ms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the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n</a:t>
            </a:r>
            <a:r>
              <a:rPr dirty="0" smtClean="0" sz="1200" spc="0">
                <a:latin typeface="Cambria"/>
                <a:cs typeface="Cambria"/>
              </a:rPr>
              <a:t>o</a:t>
            </a:r>
            <a:r>
              <a:rPr dirty="0" smtClean="0" sz="1200" spc="0">
                <a:latin typeface="Cambria"/>
                <a:cs typeface="Cambria"/>
              </a:rPr>
              <a:t>d</a:t>
            </a:r>
            <a:r>
              <a:rPr dirty="0" smtClean="0" sz="1200" spc="0">
                <a:latin typeface="Cambria"/>
                <a:cs typeface="Cambria"/>
              </a:rPr>
              <a:t>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blo</a:t>
            </a:r>
            <a:r>
              <a:rPr dirty="0" smtClean="0" sz="1200" spc="0">
                <a:latin typeface="Cambria"/>
                <a:cs typeface="Cambria"/>
              </a:rPr>
              <a:t>c</a:t>
            </a:r>
            <a:r>
              <a:rPr dirty="0" smtClean="0" sz="1200" spc="0">
                <a:latin typeface="Cambria"/>
                <a:cs typeface="Cambria"/>
              </a:rPr>
              <a:t>k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n</a:t>
            </a:r>
            <a:r>
              <a:rPr dirty="0" smtClean="0" sz="1200" spc="0">
                <a:latin typeface="Cambria"/>
                <a:cs typeface="Cambria"/>
              </a:rPr>
              <a:t>d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the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endParaRPr sz="1200">
              <a:latin typeface="Cambria"/>
              <a:cs typeface="Cambria"/>
            </a:endParaRPr>
          </a:p>
          <a:p>
            <a:pPr marL="12700" marR="1996161" algn="just">
              <a:lnSpc>
                <a:spcPts val="1406"/>
              </a:lnSpc>
              <a:spcBef>
                <a:spcPts val="702"/>
              </a:spcBef>
            </a:pPr>
            <a:r>
              <a:rPr dirty="0" smtClean="0" sz="1200" spc="0">
                <a:latin typeface="Cambria"/>
                <a:cs typeface="Cambria"/>
              </a:rPr>
              <a:t>lin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ng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of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the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p</a:t>
            </a:r>
            <a:r>
              <a:rPr dirty="0" smtClean="0" sz="1200" spc="0">
                <a:latin typeface="Cambria"/>
                <a:cs typeface="Cambria"/>
              </a:rPr>
              <a:t>ot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(the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elect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ol</a:t>
            </a:r>
            <a:r>
              <a:rPr dirty="0" smtClean="0" sz="1200" spc="0">
                <a:latin typeface="Cambria"/>
                <a:cs typeface="Cambria"/>
              </a:rPr>
              <a:t>y</a:t>
            </a:r>
            <a:r>
              <a:rPr dirty="0" smtClean="0" sz="1200" spc="0">
                <a:latin typeface="Cambria"/>
                <a:cs typeface="Cambria"/>
              </a:rPr>
              <a:t>t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c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cell</a:t>
            </a:r>
            <a:r>
              <a:rPr dirty="0" smtClean="0" sz="1200" spc="0">
                <a:latin typeface="Cambria"/>
                <a:cs typeface="Cambria"/>
              </a:rPr>
              <a:t>)</a:t>
            </a:r>
            <a:r>
              <a:rPr dirty="0" smtClean="0" sz="1200" spc="0">
                <a:latin typeface="Cambria"/>
                <a:cs typeface="Cambria"/>
              </a:rPr>
              <a:t>,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the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endParaRPr sz="1200">
              <a:latin typeface="Cambria"/>
              <a:cs typeface="Cambria"/>
            </a:endParaRPr>
          </a:p>
          <a:p>
            <a:pPr marL="12700" marR="1996161" algn="just">
              <a:lnSpc>
                <a:spcPts val="1406"/>
              </a:lnSpc>
              <a:spcBef>
                <a:spcPts val="702"/>
              </a:spcBef>
            </a:pPr>
            <a:r>
              <a:rPr dirty="0" smtClean="0" sz="1200" spc="0">
                <a:latin typeface="Cambria"/>
                <a:cs typeface="Cambria"/>
              </a:rPr>
              <a:t>catho</a:t>
            </a:r>
            <a:r>
              <a:rPr dirty="0" smtClean="0" sz="1200" spc="0">
                <a:latin typeface="Cambria"/>
                <a:cs typeface="Cambria"/>
              </a:rPr>
              <a:t>d</a:t>
            </a:r>
            <a:r>
              <a:rPr dirty="0" smtClean="0" sz="1200" spc="0">
                <a:latin typeface="Cambria"/>
                <a:cs typeface="Cambria"/>
              </a:rPr>
              <a:t>e</a:t>
            </a:r>
            <a:r>
              <a:rPr dirty="0" smtClean="0" sz="1200" spc="0">
                <a:latin typeface="Cambria"/>
                <a:cs typeface="Cambria"/>
              </a:rPr>
              <a:t>.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s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elect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ic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ty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f</a:t>
            </a:r>
            <a:r>
              <a:rPr dirty="0" smtClean="0" sz="1200" spc="0">
                <a:latin typeface="Cambria"/>
                <a:cs typeface="Cambria"/>
              </a:rPr>
              <a:t>lo</a:t>
            </a:r>
            <a:r>
              <a:rPr dirty="0" smtClean="0" sz="1200" spc="0">
                <a:latin typeface="Cambria"/>
                <a:cs typeface="Cambria"/>
              </a:rPr>
              <a:t>w</a:t>
            </a:r>
            <a:r>
              <a:rPr dirty="0" smtClean="0" sz="1200" spc="0">
                <a:latin typeface="Cambria"/>
                <a:cs typeface="Cambria"/>
              </a:rPr>
              <a:t>s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be</a:t>
            </a:r>
            <a:r>
              <a:rPr dirty="0" smtClean="0" sz="1200" spc="0">
                <a:latin typeface="Cambria"/>
                <a:cs typeface="Cambria"/>
              </a:rPr>
              <a:t>t</a:t>
            </a:r>
            <a:r>
              <a:rPr dirty="0" smtClean="0" sz="1200" spc="0">
                <a:latin typeface="Cambria"/>
                <a:cs typeface="Cambria"/>
              </a:rPr>
              <a:t>w</a:t>
            </a:r>
            <a:r>
              <a:rPr dirty="0" smtClean="0" sz="1200" spc="0">
                <a:latin typeface="Cambria"/>
                <a:cs typeface="Cambria"/>
              </a:rPr>
              <a:t>e</a:t>
            </a:r>
            <a:r>
              <a:rPr dirty="0" smtClean="0" sz="1200" spc="0">
                <a:latin typeface="Cambria"/>
                <a:cs typeface="Cambria"/>
              </a:rPr>
              <a:t>e</a:t>
            </a:r>
            <a:r>
              <a:rPr dirty="0" smtClean="0" sz="1200" spc="0">
                <a:latin typeface="Cambria"/>
                <a:cs typeface="Cambria"/>
              </a:rPr>
              <a:t>n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them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the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endParaRPr sz="1200">
              <a:latin typeface="Cambria"/>
              <a:cs typeface="Cambria"/>
            </a:endParaRPr>
          </a:p>
          <a:p>
            <a:pPr marL="12700" marR="1996161" algn="just">
              <a:lnSpc>
                <a:spcPts val="1406"/>
              </a:lnSpc>
              <a:spcBef>
                <a:spcPts val="702"/>
              </a:spcBef>
            </a:pPr>
            <a:r>
              <a:rPr dirty="0" smtClean="0" sz="1200" spc="16">
                <a:latin typeface="Cambria"/>
                <a:cs typeface="Cambria"/>
              </a:rPr>
              <a:t>alu</a:t>
            </a:r>
            <a:r>
              <a:rPr dirty="0" smtClean="0" sz="1200" spc="16">
                <a:latin typeface="Cambria"/>
                <a:cs typeface="Cambria"/>
              </a:rPr>
              <a:t>m</a:t>
            </a:r>
            <a:r>
              <a:rPr dirty="0" smtClean="0" sz="1200" spc="16">
                <a:latin typeface="Cambria"/>
                <a:cs typeface="Cambria"/>
              </a:rPr>
              <a:t>i</a:t>
            </a:r>
            <a:r>
              <a:rPr dirty="0" smtClean="0" sz="1200" spc="16">
                <a:latin typeface="Cambria"/>
                <a:cs typeface="Cambria"/>
              </a:rPr>
              <a:t>n</a:t>
            </a:r>
            <a:r>
              <a:rPr dirty="0" smtClean="0" sz="1200" spc="16">
                <a:latin typeface="Cambria"/>
                <a:cs typeface="Cambria"/>
              </a:rPr>
              <a:t>a</a:t>
            </a:r>
            <a:r>
              <a:rPr dirty="0" smtClean="0" sz="1200" spc="16">
                <a:latin typeface="Cambria"/>
                <a:cs typeface="Cambria"/>
              </a:rPr>
              <a:t> </a:t>
            </a:r>
            <a:r>
              <a:rPr dirty="0" smtClean="0" sz="1200" spc="16">
                <a:latin typeface="Cambria"/>
                <a:cs typeface="Cambria"/>
              </a:rPr>
              <a:t> </a:t>
            </a:r>
            <a:r>
              <a:rPr dirty="0" smtClean="0" sz="1200" spc="16">
                <a:latin typeface="Cambria"/>
                <a:cs typeface="Cambria"/>
              </a:rPr>
              <a:t>s</a:t>
            </a:r>
            <a:r>
              <a:rPr dirty="0" smtClean="0" sz="1200" spc="16">
                <a:latin typeface="Cambria"/>
                <a:cs typeface="Cambria"/>
              </a:rPr>
              <a:t>p</a:t>
            </a:r>
            <a:r>
              <a:rPr dirty="0" smtClean="0" sz="1200" spc="16">
                <a:latin typeface="Cambria"/>
                <a:cs typeface="Cambria"/>
              </a:rPr>
              <a:t>lits</a:t>
            </a:r>
            <a:r>
              <a:rPr dirty="0" smtClean="0" sz="1200" spc="16">
                <a:latin typeface="Cambria"/>
                <a:cs typeface="Cambria"/>
              </a:rPr>
              <a:t> </a:t>
            </a:r>
            <a:r>
              <a:rPr dirty="0" smtClean="0" sz="1200" spc="16">
                <a:latin typeface="Cambria"/>
                <a:cs typeface="Cambria"/>
              </a:rPr>
              <a:t> </a:t>
            </a:r>
            <a:r>
              <a:rPr dirty="0" smtClean="0" sz="1200" spc="16">
                <a:latin typeface="Cambria"/>
                <a:cs typeface="Cambria"/>
              </a:rPr>
              <a:t>i</a:t>
            </a:r>
            <a:r>
              <a:rPr dirty="0" smtClean="0" sz="1200" spc="16">
                <a:latin typeface="Cambria"/>
                <a:cs typeface="Cambria"/>
              </a:rPr>
              <a:t>n</a:t>
            </a:r>
            <a:r>
              <a:rPr dirty="0" smtClean="0" sz="1200" spc="16">
                <a:latin typeface="Cambria"/>
                <a:cs typeface="Cambria"/>
              </a:rPr>
              <a:t>to</a:t>
            </a:r>
            <a:r>
              <a:rPr dirty="0" smtClean="0" sz="1200" spc="16">
                <a:latin typeface="Cambria"/>
                <a:cs typeface="Cambria"/>
              </a:rPr>
              <a:t> </a:t>
            </a:r>
            <a:r>
              <a:rPr dirty="0" smtClean="0" sz="1200" spc="16">
                <a:latin typeface="Cambria"/>
                <a:cs typeface="Cambria"/>
              </a:rPr>
              <a:t> </a:t>
            </a:r>
            <a:r>
              <a:rPr dirty="0" smtClean="0" sz="1200" spc="16">
                <a:latin typeface="Cambria"/>
                <a:cs typeface="Cambria"/>
              </a:rPr>
              <a:t>l</a:t>
            </a:r>
            <a:r>
              <a:rPr dirty="0" smtClean="0" sz="1200" spc="16">
                <a:latin typeface="Cambria"/>
                <a:cs typeface="Cambria"/>
              </a:rPr>
              <a:t>i</a:t>
            </a:r>
            <a:r>
              <a:rPr dirty="0" smtClean="0" sz="1200" spc="16">
                <a:latin typeface="Cambria"/>
                <a:cs typeface="Cambria"/>
              </a:rPr>
              <a:t>q</a:t>
            </a:r>
            <a:r>
              <a:rPr dirty="0" smtClean="0" sz="1200" spc="16">
                <a:latin typeface="Cambria"/>
                <a:cs typeface="Cambria"/>
              </a:rPr>
              <a:t>uid</a:t>
            </a:r>
            <a:r>
              <a:rPr dirty="0" smtClean="0" sz="1200" spc="16">
                <a:latin typeface="Cambria"/>
                <a:cs typeface="Cambria"/>
              </a:rPr>
              <a:t> </a:t>
            </a:r>
            <a:r>
              <a:rPr dirty="0" smtClean="0" sz="1200" spc="16">
                <a:latin typeface="Cambria"/>
                <a:cs typeface="Cambria"/>
              </a:rPr>
              <a:t> </a:t>
            </a:r>
            <a:r>
              <a:rPr dirty="0" smtClean="0" sz="1200" spc="16">
                <a:latin typeface="Cambria"/>
                <a:cs typeface="Cambria"/>
              </a:rPr>
              <a:t>alu</a:t>
            </a:r>
            <a:r>
              <a:rPr dirty="0" smtClean="0" sz="1200" spc="16">
                <a:latin typeface="Cambria"/>
                <a:cs typeface="Cambria"/>
              </a:rPr>
              <a:t>m</a:t>
            </a:r>
            <a:r>
              <a:rPr dirty="0" smtClean="0" sz="1200" spc="16">
                <a:latin typeface="Cambria"/>
                <a:cs typeface="Cambria"/>
              </a:rPr>
              <a:t>i</a:t>
            </a:r>
            <a:r>
              <a:rPr dirty="0" smtClean="0" sz="1200" spc="16">
                <a:latin typeface="Cambria"/>
                <a:cs typeface="Cambria"/>
              </a:rPr>
              <a:t>n</a:t>
            </a:r>
            <a:r>
              <a:rPr dirty="0" smtClean="0" sz="1200" spc="16">
                <a:latin typeface="Cambria"/>
                <a:cs typeface="Cambria"/>
              </a:rPr>
              <a:t>ium</a:t>
            </a:r>
            <a:r>
              <a:rPr dirty="0" smtClean="0" sz="1200" spc="16">
                <a:latin typeface="Cambria"/>
                <a:cs typeface="Cambria"/>
              </a:rPr>
              <a:t> </a:t>
            </a:r>
            <a:r>
              <a:rPr dirty="0" smtClean="0" sz="1200" spc="16">
                <a:latin typeface="Cambria"/>
                <a:cs typeface="Cambria"/>
              </a:rPr>
              <a:t> </a:t>
            </a:r>
            <a:r>
              <a:rPr dirty="0" smtClean="0" sz="1200" spc="16">
                <a:latin typeface="Cambria"/>
                <a:cs typeface="Cambria"/>
              </a:rPr>
              <a:t>met</a:t>
            </a:r>
            <a:r>
              <a:rPr dirty="0" smtClean="0" sz="1200" spc="16">
                <a:latin typeface="Cambria"/>
                <a:cs typeface="Cambria"/>
              </a:rPr>
              <a:t>a</a:t>
            </a:r>
            <a:r>
              <a:rPr dirty="0" smtClean="0" sz="1200" spc="16">
                <a:latin typeface="Cambria"/>
                <a:cs typeface="Cambria"/>
              </a:rPr>
              <a:t>l</a:t>
            </a:r>
            <a:endParaRPr sz="1200">
              <a:latin typeface="Cambria"/>
              <a:cs typeface="Cambria"/>
            </a:endParaRPr>
          </a:p>
          <a:p>
            <a:pPr marL="12700" marR="4007954" algn="just">
              <a:lnSpc>
                <a:spcPct val="97696"/>
              </a:lnSpc>
              <a:spcBef>
                <a:spcPts val="702"/>
              </a:spcBef>
            </a:pP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n</a:t>
            </a:r>
            <a:r>
              <a:rPr dirty="0" smtClean="0" sz="1200" spc="0">
                <a:latin typeface="Cambria"/>
                <a:cs typeface="Cambria"/>
              </a:rPr>
              <a:t>d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o</a:t>
            </a:r>
            <a:r>
              <a:rPr dirty="0" smtClean="0" sz="1200" spc="0">
                <a:latin typeface="Cambria"/>
                <a:cs typeface="Cambria"/>
              </a:rPr>
              <a:t>x</a:t>
            </a:r>
            <a:r>
              <a:rPr dirty="0" smtClean="0" sz="1200" spc="0">
                <a:latin typeface="Cambria"/>
                <a:cs typeface="Cambria"/>
              </a:rPr>
              <a:t>y</a:t>
            </a:r>
            <a:r>
              <a:rPr dirty="0" smtClean="0" sz="1200" spc="0">
                <a:latin typeface="Cambria"/>
                <a:cs typeface="Cambria"/>
              </a:rPr>
              <a:t>g</a:t>
            </a:r>
            <a:r>
              <a:rPr dirty="0" smtClean="0" sz="1200" spc="0">
                <a:latin typeface="Cambria"/>
                <a:cs typeface="Cambria"/>
              </a:rPr>
              <a:t>en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g</a:t>
            </a:r>
            <a:r>
              <a:rPr dirty="0" smtClean="0" sz="1200" spc="0">
                <a:latin typeface="Cambria"/>
                <a:cs typeface="Cambria"/>
              </a:rPr>
              <a:t>as.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59154" y="5140734"/>
            <a:ext cx="118363" cy="177800"/>
          </a:xfrm>
          <a:prstGeom prst="rect">
            <a:avLst/>
          </a:prstGeom>
        </p:spPr>
        <p:txBody>
          <a:bodyPr wrap="square" lIns="0" tIns="8572" rIns="0" bIns="0" rtlCol="0">
            <a:noAutofit/>
          </a:bodyPr>
          <a:lstStyle/>
          <a:p>
            <a:pPr marL="12700">
              <a:lnSpc>
                <a:spcPts val="1350"/>
              </a:lnSpc>
            </a:pPr>
            <a:r>
              <a:rPr dirty="0" smtClean="0" sz="1200">
                <a:latin typeface="Symbol"/>
                <a:cs typeface="Symbol"/>
              </a:rPr>
              <a:t>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59154" y="6489474"/>
            <a:ext cx="118363" cy="177800"/>
          </a:xfrm>
          <a:prstGeom prst="rect">
            <a:avLst/>
          </a:prstGeom>
        </p:spPr>
        <p:txBody>
          <a:bodyPr wrap="square" lIns="0" tIns="8572" rIns="0" bIns="0" rtlCol="0">
            <a:noAutofit/>
          </a:bodyPr>
          <a:lstStyle/>
          <a:p>
            <a:pPr marL="12700">
              <a:lnSpc>
                <a:spcPts val="1350"/>
              </a:lnSpc>
            </a:pPr>
            <a:r>
              <a:rPr dirty="0" smtClean="0" sz="1200">
                <a:latin typeface="Symbol"/>
                <a:cs typeface="Symbol"/>
              </a:rPr>
              <a:t>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34286" y="8009306"/>
            <a:ext cx="3724983" cy="177800"/>
          </a:xfrm>
          <a:prstGeom prst="rect">
            <a:avLst/>
          </a:prstGeom>
        </p:spPr>
        <p:txBody>
          <a:bodyPr wrap="square" lIns="0" tIns="8509" rIns="0" bIns="0" rtlCol="0">
            <a:noAutofit/>
          </a:bodyPr>
          <a:lstStyle/>
          <a:p>
            <a:pPr marL="12700">
              <a:lnSpc>
                <a:spcPts val="1340"/>
              </a:lnSpc>
            </a:pPr>
            <a:r>
              <a:rPr dirty="0" smtClean="0" sz="1200" spc="0" b="1">
                <a:latin typeface="Cambria"/>
                <a:cs typeface="Cambria"/>
              </a:rPr>
              <a:t>D</a:t>
            </a:r>
            <a:r>
              <a:rPr dirty="0" smtClean="0" sz="1200" spc="0" b="1">
                <a:latin typeface="Cambria"/>
                <a:cs typeface="Cambria"/>
              </a:rPr>
              <a:t>i</a:t>
            </a:r>
            <a:r>
              <a:rPr dirty="0" smtClean="0" sz="1200" spc="0" b="1">
                <a:latin typeface="Cambria"/>
                <a:cs typeface="Cambria"/>
              </a:rPr>
              <a:t>ssolved</a:t>
            </a:r>
            <a:r>
              <a:rPr dirty="0" smtClean="0" sz="1200" spc="0" b="1">
                <a:latin typeface="Cambria"/>
                <a:cs typeface="Cambria"/>
              </a:rPr>
              <a:t> </a:t>
            </a:r>
            <a:r>
              <a:rPr dirty="0" smtClean="0" sz="1200" spc="0" b="1">
                <a:latin typeface="Cambria"/>
                <a:cs typeface="Cambria"/>
              </a:rPr>
              <a:t>a</a:t>
            </a:r>
            <a:r>
              <a:rPr dirty="0" smtClean="0" sz="1200" spc="0" b="1">
                <a:latin typeface="Cambria"/>
                <a:cs typeface="Cambria"/>
              </a:rPr>
              <a:t>l</a:t>
            </a:r>
            <a:r>
              <a:rPr dirty="0" smtClean="0" sz="1200" spc="0" b="1">
                <a:latin typeface="Cambria"/>
                <a:cs typeface="Cambria"/>
              </a:rPr>
              <a:t>u</a:t>
            </a:r>
            <a:r>
              <a:rPr dirty="0" smtClean="0" sz="1200" spc="0" b="1">
                <a:latin typeface="Cambria"/>
                <a:cs typeface="Cambria"/>
              </a:rPr>
              <a:t>m</a:t>
            </a:r>
            <a:r>
              <a:rPr dirty="0" smtClean="0" sz="1200" spc="0" b="1">
                <a:latin typeface="Cambria"/>
                <a:cs typeface="Cambria"/>
              </a:rPr>
              <a:t>i</a:t>
            </a:r>
            <a:r>
              <a:rPr dirty="0" smtClean="0" sz="1200" spc="0" b="1">
                <a:latin typeface="Cambria"/>
                <a:cs typeface="Cambria"/>
              </a:rPr>
              <a:t>n</a:t>
            </a:r>
            <a:r>
              <a:rPr dirty="0" smtClean="0" sz="1200" spc="0" b="1">
                <a:latin typeface="Cambria"/>
                <a:cs typeface="Cambria"/>
              </a:rPr>
              <a:t>a</a:t>
            </a:r>
            <a:r>
              <a:rPr dirty="0" smtClean="0" sz="1200" spc="0" b="1">
                <a:latin typeface="Cambria"/>
                <a:cs typeface="Cambria"/>
              </a:rPr>
              <a:t> </a:t>
            </a:r>
            <a:r>
              <a:rPr dirty="0" smtClean="0" sz="1200" spc="0" b="1">
                <a:latin typeface="Cambria"/>
                <a:cs typeface="Cambria"/>
              </a:rPr>
              <a:t>--</a:t>
            </a:r>
            <a:r>
              <a:rPr dirty="0" smtClean="0" sz="1200" spc="0" b="1">
                <a:latin typeface="Cambria"/>
                <a:cs typeface="Cambria"/>
              </a:rPr>
              <a:t>&gt;</a:t>
            </a:r>
            <a:r>
              <a:rPr dirty="0" smtClean="0" sz="1200" spc="0" b="1">
                <a:latin typeface="Cambria"/>
                <a:cs typeface="Cambria"/>
              </a:rPr>
              <a:t> </a:t>
            </a:r>
            <a:r>
              <a:rPr dirty="0" smtClean="0" sz="1200" spc="0" b="1">
                <a:latin typeface="Cambria"/>
                <a:cs typeface="Cambria"/>
              </a:rPr>
              <a:t>a</a:t>
            </a:r>
            <a:r>
              <a:rPr dirty="0" smtClean="0" sz="1200" spc="0" b="1">
                <a:latin typeface="Cambria"/>
                <a:cs typeface="Cambria"/>
              </a:rPr>
              <a:t>l</a:t>
            </a:r>
            <a:r>
              <a:rPr dirty="0" smtClean="0" sz="1200" spc="0" b="1">
                <a:latin typeface="Cambria"/>
                <a:cs typeface="Cambria"/>
              </a:rPr>
              <a:t>u</a:t>
            </a:r>
            <a:r>
              <a:rPr dirty="0" smtClean="0" sz="1200" spc="0" b="1">
                <a:latin typeface="Cambria"/>
                <a:cs typeface="Cambria"/>
              </a:rPr>
              <a:t>m</a:t>
            </a:r>
            <a:r>
              <a:rPr dirty="0" smtClean="0" sz="1200" spc="0" b="1">
                <a:latin typeface="Cambria"/>
                <a:cs typeface="Cambria"/>
              </a:rPr>
              <a:t>i</a:t>
            </a:r>
            <a:r>
              <a:rPr dirty="0" smtClean="0" sz="1200" spc="0" b="1">
                <a:latin typeface="Cambria"/>
                <a:cs typeface="Cambria"/>
              </a:rPr>
              <a:t>n</a:t>
            </a:r>
            <a:r>
              <a:rPr dirty="0" smtClean="0" sz="1200" spc="0" b="1">
                <a:latin typeface="Cambria"/>
                <a:cs typeface="Cambria"/>
              </a:rPr>
              <a:t>i</a:t>
            </a:r>
            <a:r>
              <a:rPr dirty="0" smtClean="0" sz="1200" spc="0" b="1">
                <a:latin typeface="Cambria"/>
                <a:cs typeface="Cambria"/>
              </a:rPr>
              <a:t>um</a:t>
            </a:r>
            <a:r>
              <a:rPr dirty="0" smtClean="0" sz="1200" spc="0" b="1">
                <a:latin typeface="Cambria"/>
                <a:cs typeface="Cambria"/>
              </a:rPr>
              <a:t> </a:t>
            </a:r>
            <a:r>
              <a:rPr dirty="0" smtClean="0" sz="1200" spc="0" b="1">
                <a:latin typeface="Cambria"/>
                <a:cs typeface="Cambria"/>
              </a:rPr>
              <a:t>me</a:t>
            </a:r>
            <a:r>
              <a:rPr dirty="0" smtClean="0" sz="1200" spc="0" b="1">
                <a:latin typeface="Cambria"/>
                <a:cs typeface="Cambria"/>
              </a:rPr>
              <a:t>t</a:t>
            </a:r>
            <a:r>
              <a:rPr dirty="0" smtClean="0" sz="1200" spc="0" b="1">
                <a:latin typeface="Cambria"/>
                <a:cs typeface="Cambria"/>
              </a:rPr>
              <a:t>a</a:t>
            </a:r>
            <a:r>
              <a:rPr dirty="0" smtClean="0" sz="1200" spc="0" b="1">
                <a:latin typeface="Cambria"/>
                <a:cs typeface="Cambria"/>
              </a:rPr>
              <a:t>l</a:t>
            </a:r>
            <a:r>
              <a:rPr dirty="0" smtClean="0" sz="1200" spc="0" b="1">
                <a:latin typeface="Cambria"/>
                <a:cs typeface="Cambria"/>
              </a:rPr>
              <a:t> </a:t>
            </a:r>
            <a:r>
              <a:rPr dirty="0" smtClean="0" sz="1200" spc="0" b="1">
                <a:latin typeface="Cambria"/>
                <a:cs typeface="Cambria"/>
              </a:rPr>
              <a:t>+</a:t>
            </a:r>
            <a:r>
              <a:rPr dirty="0" smtClean="0" sz="1200" spc="0" b="1">
                <a:latin typeface="Cambria"/>
                <a:cs typeface="Cambria"/>
              </a:rPr>
              <a:t> </a:t>
            </a:r>
            <a:r>
              <a:rPr dirty="0" smtClean="0" sz="1200" spc="0" b="1">
                <a:latin typeface="Cambria"/>
                <a:cs typeface="Cambria"/>
              </a:rPr>
              <a:t>o</a:t>
            </a:r>
            <a:r>
              <a:rPr dirty="0" smtClean="0" sz="1200" spc="0" b="1">
                <a:latin typeface="Cambria"/>
                <a:cs typeface="Cambria"/>
              </a:rPr>
              <a:t>x</a:t>
            </a:r>
            <a:r>
              <a:rPr dirty="0" smtClean="0" sz="1200" spc="0" b="1">
                <a:latin typeface="Cambria"/>
                <a:cs typeface="Cambria"/>
              </a:rPr>
              <a:t>ygen</a:t>
            </a:r>
            <a:r>
              <a:rPr dirty="0" smtClean="0" sz="1200" spc="0" b="1">
                <a:latin typeface="Cambria"/>
                <a:cs typeface="Cambria"/>
              </a:rPr>
              <a:t> </a:t>
            </a:r>
            <a:r>
              <a:rPr dirty="0" smtClean="0" sz="1200" spc="0" b="1">
                <a:latin typeface="Cambria"/>
                <a:cs typeface="Cambria"/>
              </a:rPr>
              <a:t>g</a:t>
            </a:r>
            <a:r>
              <a:rPr dirty="0" smtClean="0" sz="1200" spc="0" b="1">
                <a:latin typeface="Cambria"/>
                <a:cs typeface="Cambria"/>
              </a:rPr>
              <a:t>a</a:t>
            </a:r>
            <a:r>
              <a:rPr dirty="0" smtClean="0" sz="1200" spc="0" b="1">
                <a:latin typeface="Cambria"/>
                <a:cs typeface="Cambria"/>
              </a:rPr>
              <a:t>s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8454314"/>
            <a:ext cx="5533198" cy="445973"/>
          </a:xfrm>
          <a:prstGeom prst="rect">
            <a:avLst/>
          </a:prstGeom>
        </p:spPr>
        <p:txBody>
          <a:bodyPr wrap="square" lIns="0" tIns="8509" rIns="0" bIns="0" rtlCol="0">
            <a:noAutofit/>
          </a:bodyPr>
          <a:lstStyle/>
          <a:p>
            <a:pPr marL="12700" marR="350">
              <a:lnSpc>
                <a:spcPts val="1340"/>
              </a:lnSpc>
            </a:pPr>
            <a:r>
              <a:rPr dirty="0" smtClean="0" sz="1200" spc="4">
                <a:latin typeface="Cambria"/>
                <a:cs typeface="Cambria"/>
              </a:rPr>
              <a:t>T</a:t>
            </a:r>
            <a:r>
              <a:rPr dirty="0" smtClean="0" sz="1200" spc="4">
                <a:latin typeface="Cambria"/>
                <a:cs typeface="Cambria"/>
              </a:rPr>
              <a:t>he</a:t>
            </a:r>
            <a:r>
              <a:rPr dirty="0" smtClean="0" sz="1200" spc="4">
                <a:latin typeface="Cambria"/>
                <a:cs typeface="Cambria"/>
              </a:rPr>
              <a:t> </a:t>
            </a:r>
            <a:r>
              <a:rPr dirty="0" smtClean="0" sz="1200" spc="4">
                <a:latin typeface="Cambria"/>
                <a:cs typeface="Cambria"/>
              </a:rPr>
              <a:t>k</a:t>
            </a:r>
            <a:r>
              <a:rPr dirty="0" smtClean="0" sz="1200" spc="4">
                <a:latin typeface="Cambria"/>
                <a:cs typeface="Cambria"/>
              </a:rPr>
              <a:t>ey</a:t>
            </a:r>
            <a:r>
              <a:rPr dirty="0" smtClean="0" sz="1200" spc="4">
                <a:latin typeface="Cambria"/>
                <a:cs typeface="Cambria"/>
              </a:rPr>
              <a:t> </a:t>
            </a:r>
            <a:r>
              <a:rPr dirty="0" smtClean="0" sz="1200" spc="4">
                <a:latin typeface="Cambria"/>
                <a:cs typeface="Cambria"/>
              </a:rPr>
              <a:t>to</a:t>
            </a:r>
            <a:r>
              <a:rPr dirty="0" smtClean="0" sz="1200" spc="4">
                <a:latin typeface="Cambria"/>
                <a:cs typeface="Cambria"/>
              </a:rPr>
              <a:t> </a:t>
            </a:r>
            <a:r>
              <a:rPr dirty="0" smtClean="0" sz="1200" spc="4">
                <a:latin typeface="Cambria"/>
                <a:cs typeface="Cambria"/>
              </a:rPr>
              <a:t>this</a:t>
            </a:r>
            <a:r>
              <a:rPr dirty="0" smtClean="0" sz="1200" spc="4">
                <a:latin typeface="Cambria"/>
                <a:cs typeface="Cambria"/>
              </a:rPr>
              <a:t> </a:t>
            </a:r>
            <a:r>
              <a:rPr dirty="0" smtClean="0" sz="1200" spc="4">
                <a:latin typeface="Cambria"/>
                <a:cs typeface="Cambria"/>
              </a:rPr>
              <a:t>meth</a:t>
            </a:r>
            <a:r>
              <a:rPr dirty="0" smtClean="0" sz="1200" spc="4">
                <a:latin typeface="Cambria"/>
                <a:cs typeface="Cambria"/>
              </a:rPr>
              <a:t>o</a:t>
            </a:r>
            <a:r>
              <a:rPr dirty="0" smtClean="0" sz="1200" spc="4">
                <a:latin typeface="Cambria"/>
                <a:cs typeface="Cambria"/>
              </a:rPr>
              <a:t>d</a:t>
            </a:r>
            <a:r>
              <a:rPr dirty="0" smtClean="0" sz="1200" spc="4">
                <a:latin typeface="Cambria"/>
                <a:cs typeface="Cambria"/>
              </a:rPr>
              <a:t> </a:t>
            </a:r>
            <a:r>
              <a:rPr dirty="0" smtClean="0" sz="1200" spc="4">
                <a:latin typeface="Cambria"/>
                <a:cs typeface="Cambria"/>
              </a:rPr>
              <a:t>of</a:t>
            </a:r>
            <a:r>
              <a:rPr dirty="0" smtClean="0" sz="1200" spc="4">
                <a:latin typeface="Cambria"/>
                <a:cs typeface="Cambria"/>
              </a:rPr>
              <a:t> </a:t>
            </a:r>
            <a:r>
              <a:rPr dirty="0" smtClean="0" sz="1200" spc="4">
                <a:latin typeface="Cambria"/>
                <a:cs typeface="Cambria"/>
              </a:rPr>
              <a:t>ext</a:t>
            </a:r>
            <a:r>
              <a:rPr dirty="0" smtClean="0" sz="1200" spc="4">
                <a:latin typeface="Cambria"/>
                <a:cs typeface="Cambria"/>
              </a:rPr>
              <a:t>r</a:t>
            </a:r>
            <a:r>
              <a:rPr dirty="0" smtClean="0" sz="1200" spc="4">
                <a:latin typeface="Cambria"/>
                <a:cs typeface="Cambria"/>
              </a:rPr>
              <a:t>acti</a:t>
            </a:r>
            <a:r>
              <a:rPr dirty="0" smtClean="0" sz="1200" spc="4">
                <a:latin typeface="Cambria"/>
                <a:cs typeface="Cambria"/>
              </a:rPr>
              <a:t>n</a:t>
            </a:r>
            <a:r>
              <a:rPr dirty="0" smtClean="0" sz="1200" spc="4">
                <a:latin typeface="Cambria"/>
                <a:cs typeface="Cambria"/>
              </a:rPr>
              <a:t>g</a:t>
            </a:r>
            <a:r>
              <a:rPr dirty="0" smtClean="0" sz="1200" spc="4">
                <a:latin typeface="Cambria"/>
                <a:cs typeface="Cambria"/>
              </a:rPr>
              <a:t> </a:t>
            </a:r>
            <a:r>
              <a:rPr dirty="0" smtClean="0" sz="1200" spc="4">
                <a:latin typeface="Cambria"/>
                <a:cs typeface="Cambria"/>
              </a:rPr>
              <a:t>al</a:t>
            </a:r>
            <a:r>
              <a:rPr dirty="0" smtClean="0" sz="1200" spc="4">
                <a:latin typeface="Cambria"/>
                <a:cs typeface="Cambria"/>
              </a:rPr>
              <a:t>u</a:t>
            </a:r>
            <a:r>
              <a:rPr dirty="0" smtClean="0" sz="1200" spc="4">
                <a:latin typeface="Cambria"/>
                <a:cs typeface="Cambria"/>
              </a:rPr>
              <a:t>min</a:t>
            </a:r>
            <a:r>
              <a:rPr dirty="0" smtClean="0" sz="1200" spc="4">
                <a:latin typeface="Cambria"/>
                <a:cs typeface="Cambria"/>
              </a:rPr>
              <a:t>i</a:t>
            </a:r>
            <a:r>
              <a:rPr dirty="0" smtClean="0" sz="1200" spc="4">
                <a:latin typeface="Cambria"/>
                <a:cs typeface="Cambria"/>
              </a:rPr>
              <a:t>um</a:t>
            </a:r>
            <a:r>
              <a:rPr dirty="0" smtClean="0" sz="1200" spc="4">
                <a:latin typeface="Cambria"/>
                <a:cs typeface="Cambria"/>
              </a:rPr>
              <a:t> </a:t>
            </a:r>
            <a:r>
              <a:rPr dirty="0" smtClean="0" sz="1200" spc="4">
                <a:latin typeface="Cambria"/>
                <a:cs typeface="Cambria"/>
              </a:rPr>
              <a:t>(Hall-</a:t>
            </a:r>
            <a:r>
              <a:rPr dirty="0" smtClean="0" sz="1200" spc="4">
                <a:latin typeface="Cambria"/>
                <a:cs typeface="Cambria"/>
              </a:rPr>
              <a:t>H</a:t>
            </a:r>
            <a:r>
              <a:rPr dirty="0" smtClean="0" sz="1200" spc="4">
                <a:latin typeface="Cambria"/>
                <a:cs typeface="Cambria"/>
              </a:rPr>
              <a:t>er</a:t>
            </a:r>
            <a:r>
              <a:rPr dirty="0" smtClean="0" sz="1200" spc="4">
                <a:latin typeface="Cambria"/>
                <a:cs typeface="Cambria"/>
              </a:rPr>
              <a:t>o</a:t>
            </a:r>
            <a:r>
              <a:rPr dirty="0" smtClean="0" sz="1200" spc="4">
                <a:latin typeface="Cambria"/>
                <a:cs typeface="Cambria"/>
              </a:rPr>
              <a:t>ult</a:t>
            </a:r>
            <a:r>
              <a:rPr dirty="0" smtClean="0" sz="1200" spc="4">
                <a:latin typeface="Cambria"/>
                <a:cs typeface="Cambria"/>
              </a:rPr>
              <a:t> </a:t>
            </a:r>
            <a:r>
              <a:rPr dirty="0" smtClean="0" sz="1200" spc="4">
                <a:latin typeface="Cambria"/>
                <a:cs typeface="Cambria"/>
              </a:rPr>
              <a:t>p</a:t>
            </a:r>
            <a:r>
              <a:rPr dirty="0" smtClean="0" sz="1200" spc="4">
                <a:latin typeface="Cambria"/>
                <a:cs typeface="Cambria"/>
              </a:rPr>
              <a:t>r</a:t>
            </a:r>
            <a:r>
              <a:rPr dirty="0" smtClean="0" sz="1200" spc="4">
                <a:latin typeface="Cambria"/>
                <a:cs typeface="Cambria"/>
              </a:rPr>
              <a:t>oce</a:t>
            </a:r>
            <a:r>
              <a:rPr dirty="0" smtClean="0" sz="1200" spc="4">
                <a:latin typeface="Cambria"/>
                <a:cs typeface="Cambria"/>
              </a:rPr>
              <a:t>s</a:t>
            </a:r>
            <a:r>
              <a:rPr dirty="0" smtClean="0" sz="1200" spc="4">
                <a:latin typeface="Cambria"/>
                <a:cs typeface="Cambria"/>
              </a:rPr>
              <a:t>s)</a:t>
            </a:r>
            <a:r>
              <a:rPr dirty="0" smtClean="0" sz="1200" spc="4">
                <a:latin typeface="Cambria"/>
                <a:cs typeface="Cambria"/>
              </a:rPr>
              <a:t> </a:t>
            </a:r>
            <a:r>
              <a:rPr dirty="0" smtClean="0" sz="1200" spc="4">
                <a:latin typeface="Cambria"/>
                <a:cs typeface="Cambria"/>
              </a:rPr>
              <a:t>w</a:t>
            </a:r>
            <a:r>
              <a:rPr dirty="0" smtClean="0" sz="1200" spc="4">
                <a:latin typeface="Cambria"/>
                <a:cs typeface="Cambria"/>
              </a:rPr>
              <a:t>as</a:t>
            </a:r>
            <a:r>
              <a:rPr dirty="0" smtClean="0" sz="1200" spc="4">
                <a:latin typeface="Cambria"/>
                <a:cs typeface="Cambria"/>
              </a:rPr>
              <a:t> </a:t>
            </a:r>
            <a:r>
              <a:rPr dirty="0" smtClean="0" sz="1200" spc="4">
                <a:latin typeface="Cambria"/>
                <a:cs typeface="Cambria"/>
              </a:rPr>
              <a:t>to</a:t>
            </a:r>
            <a:r>
              <a:rPr dirty="0" smtClean="0" sz="1200" spc="4">
                <a:latin typeface="Cambria"/>
                <a:cs typeface="Cambria"/>
              </a:rPr>
              <a:t> </a:t>
            </a:r>
            <a:r>
              <a:rPr dirty="0" smtClean="0" sz="1200" spc="4">
                <a:latin typeface="Cambria"/>
                <a:cs typeface="Cambria"/>
              </a:rPr>
              <a:t>f</a:t>
            </a:r>
            <a:r>
              <a:rPr dirty="0" smtClean="0" sz="1200" spc="4">
                <a:latin typeface="Cambria"/>
                <a:cs typeface="Cambria"/>
              </a:rPr>
              <a:t>i</a:t>
            </a:r>
            <a:r>
              <a:rPr dirty="0" smtClean="0" sz="1200" spc="4">
                <a:latin typeface="Cambria"/>
                <a:cs typeface="Cambria"/>
              </a:rPr>
              <a:t>n</a:t>
            </a:r>
            <a:r>
              <a:rPr dirty="0" smtClean="0" sz="1200" spc="4">
                <a:latin typeface="Cambria"/>
                <a:cs typeface="Cambria"/>
              </a:rPr>
              <a:t>d</a:t>
            </a:r>
            <a:r>
              <a:rPr dirty="0" smtClean="0" sz="1200" spc="4">
                <a:latin typeface="Cambria"/>
                <a:cs typeface="Cambria"/>
              </a:rPr>
              <a:t> </a:t>
            </a:r>
            <a:r>
              <a:rPr dirty="0" smtClean="0" sz="1200" spc="4">
                <a:latin typeface="Cambria"/>
                <a:cs typeface="Cambria"/>
              </a:rPr>
              <a:t>a</a:t>
            </a:r>
            <a:endParaRPr sz="1200">
              <a:latin typeface="Cambria"/>
              <a:cs typeface="Cambria"/>
            </a:endParaRPr>
          </a:p>
          <a:p>
            <a:pPr marL="12700">
              <a:lnSpc>
                <a:spcPct val="97696"/>
              </a:lnSpc>
              <a:spcBef>
                <a:spcPts val="637"/>
              </a:spcBef>
            </a:pPr>
            <a:r>
              <a:rPr dirty="0" smtClean="0" sz="1200" spc="16">
                <a:latin typeface="Cambria"/>
                <a:cs typeface="Cambria"/>
              </a:rPr>
              <a:t>mat</a:t>
            </a:r>
            <a:r>
              <a:rPr dirty="0" smtClean="0" sz="1200" spc="16">
                <a:latin typeface="Cambria"/>
                <a:cs typeface="Cambria"/>
              </a:rPr>
              <a:t>e</a:t>
            </a:r>
            <a:r>
              <a:rPr dirty="0" smtClean="0" sz="1200" spc="16">
                <a:latin typeface="Cambria"/>
                <a:cs typeface="Cambria"/>
              </a:rPr>
              <a:t>r</a:t>
            </a:r>
            <a:r>
              <a:rPr dirty="0" smtClean="0" sz="1200" spc="16">
                <a:latin typeface="Cambria"/>
                <a:cs typeface="Cambria"/>
              </a:rPr>
              <a:t>i</a:t>
            </a:r>
            <a:r>
              <a:rPr dirty="0" smtClean="0" sz="1200" spc="16">
                <a:latin typeface="Cambria"/>
                <a:cs typeface="Cambria"/>
              </a:rPr>
              <a:t>a</a:t>
            </a:r>
            <a:r>
              <a:rPr dirty="0" smtClean="0" sz="1200" spc="16">
                <a:latin typeface="Cambria"/>
                <a:cs typeface="Cambria"/>
              </a:rPr>
              <a:t>l</a:t>
            </a:r>
            <a:r>
              <a:rPr dirty="0" smtClean="0" sz="1200" spc="16">
                <a:latin typeface="Cambria"/>
                <a:cs typeface="Cambria"/>
              </a:rPr>
              <a:t> </a:t>
            </a:r>
            <a:r>
              <a:rPr dirty="0" smtClean="0" sz="1200" spc="16">
                <a:latin typeface="Cambria"/>
                <a:cs typeface="Cambria"/>
              </a:rPr>
              <a:t>w</a:t>
            </a:r>
            <a:r>
              <a:rPr dirty="0" smtClean="0" sz="1200" spc="16">
                <a:latin typeface="Cambria"/>
                <a:cs typeface="Cambria"/>
              </a:rPr>
              <a:t>hich</a:t>
            </a:r>
            <a:r>
              <a:rPr dirty="0" smtClean="0" sz="1200" spc="16">
                <a:latin typeface="Cambria"/>
                <a:cs typeface="Cambria"/>
              </a:rPr>
              <a:t> </a:t>
            </a:r>
            <a:r>
              <a:rPr dirty="0" smtClean="0" sz="1200" spc="16">
                <a:latin typeface="Cambria"/>
                <a:cs typeface="Cambria"/>
              </a:rPr>
              <a:t>c</a:t>
            </a:r>
            <a:r>
              <a:rPr dirty="0" smtClean="0" sz="1200" spc="16">
                <a:latin typeface="Cambria"/>
                <a:cs typeface="Cambria"/>
              </a:rPr>
              <a:t>o</a:t>
            </a:r>
            <a:r>
              <a:rPr dirty="0" smtClean="0" sz="1200" spc="16">
                <a:latin typeface="Cambria"/>
                <a:cs typeface="Cambria"/>
              </a:rPr>
              <a:t>uld</a:t>
            </a:r>
            <a:r>
              <a:rPr dirty="0" smtClean="0" sz="1200" spc="16">
                <a:latin typeface="Cambria"/>
                <a:cs typeface="Cambria"/>
              </a:rPr>
              <a:t> </a:t>
            </a:r>
            <a:r>
              <a:rPr dirty="0" smtClean="0" sz="1200" spc="16">
                <a:latin typeface="Cambria"/>
                <a:cs typeface="Cambria"/>
              </a:rPr>
              <a:t>d</a:t>
            </a:r>
            <a:r>
              <a:rPr dirty="0" smtClean="0" sz="1200" spc="16">
                <a:latin typeface="Cambria"/>
                <a:cs typeface="Cambria"/>
              </a:rPr>
              <a:t>issol</a:t>
            </a:r>
            <a:r>
              <a:rPr dirty="0" smtClean="0" sz="1200" spc="16">
                <a:latin typeface="Cambria"/>
                <a:cs typeface="Cambria"/>
              </a:rPr>
              <a:t>v</a:t>
            </a:r>
            <a:r>
              <a:rPr dirty="0" smtClean="0" sz="1200" spc="16">
                <a:latin typeface="Cambria"/>
                <a:cs typeface="Cambria"/>
              </a:rPr>
              <a:t>e</a:t>
            </a:r>
            <a:r>
              <a:rPr dirty="0" smtClean="0" sz="1200" spc="16">
                <a:latin typeface="Cambria"/>
                <a:cs typeface="Cambria"/>
              </a:rPr>
              <a:t> </a:t>
            </a:r>
            <a:r>
              <a:rPr dirty="0" smtClean="0" sz="1200" spc="16">
                <a:latin typeface="Cambria"/>
                <a:cs typeface="Cambria"/>
              </a:rPr>
              <a:t>the</a:t>
            </a:r>
            <a:r>
              <a:rPr dirty="0" smtClean="0" sz="1200" spc="16">
                <a:latin typeface="Cambria"/>
                <a:cs typeface="Cambria"/>
              </a:rPr>
              <a:t> </a:t>
            </a:r>
            <a:r>
              <a:rPr dirty="0" smtClean="0" sz="1200" spc="16">
                <a:latin typeface="Cambria"/>
                <a:cs typeface="Cambria"/>
              </a:rPr>
              <a:t>alu</a:t>
            </a:r>
            <a:r>
              <a:rPr dirty="0" smtClean="0" sz="1200" spc="16">
                <a:latin typeface="Cambria"/>
                <a:cs typeface="Cambria"/>
              </a:rPr>
              <a:t>m</a:t>
            </a:r>
            <a:r>
              <a:rPr dirty="0" smtClean="0" sz="1200" spc="16">
                <a:latin typeface="Cambria"/>
                <a:cs typeface="Cambria"/>
              </a:rPr>
              <a:t>i</a:t>
            </a:r>
            <a:r>
              <a:rPr dirty="0" smtClean="0" sz="1200" spc="16">
                <a:latin typeface="Cambria"/>
                <a:cs typeface="Cambria"/>
              </a:rPr>
              <a:t>n</a:t>
            </a:r>
            <a:r>
              <a:rPr dirty="0" smtClean="0" sz="1200" spc="16">
                <a:latin typeface="Cambria"/>
                <a:cs typeface="Cambria"/>
              </a:rPr>
              <a:t>a.</a:t>
            </a:r>
            <a:r>
              <a:rPr dirty="0" smtClean="0" sz="1200" spc="16">
                <a:latin typeface="Cambria"/>
                <a:cs typeface="Cambria"/>
              </a:rPr>
              <a:t> </a:t>
            </a:r>
            <a:r>
              <a:rPr dirty="0" smtClean="0" sz="1200" spc="16">
                <a:latin typeface="Cambria"/>
                <a:cs typeface="Cambria"/>
              </a:rPr>
              <a:t>A</a:t>
            </a:r>
            <a:r>
              <a:rPr dirty="0" smtClean="0" sz="1200" spc="16">
                <a:latin typeface="Cambria"/>
                <a:cs typeface="Cambria"/>
              </a:rPr>
              <a:t> </a:t>
            </a:r>
            <a:r>
              <a:rPr dirty="0" smtClean="0" sz="1200" spc="16">
                <a:latin typeface="Cambria"/>
                <a:cs typeface="Cambria"/>
              </a:rPr>
              <a:t>n</a:t>
            </a:r>
            <a:r>
              <a:rPr dirty="0" smtClean="0" sz="1200" spc="16">
                <a:latin typeface="Cambria"/>
                <a:cs typeface="Cambria"/>
              </a:rPr>
              <a:t>a</a:t>
            </a:r>
            <a:r>
              <a:rPr dirty="0" smtClean="0" sz="1200" spc="16">
                <a:latin typeface="Cambria"/>
                <a:cs typeface="Cambria"/>
              </a:rPr>
              <a:t>tu</a:t>
            </a:r>
            <a:r>
              <a:rPr dirty="0" smtClean="0" sz="1200" spc="16">
                <a:latin typeface="Cambria"/>
                <a:cs typeface="Cambria"/>
              </a:rPr>
              <a:t>r</a:t>
            </a:r>
            <a:r>
              <a:rPr dirty="0" smtClean="0" sz="1200" spc="16">
                <a:latin typeface="Cambria"/>
                <a:cs typeface="Cambria"/>
              </a:rPr>
              <a:t>al</a:t>
            </a:r>
            <a:r>
              <a:rPr dirty="0" smtClean="0" sz="1200" spc="16">
                <a:latin typeface="Cambria"/>
                <a:cs typeface="Cambria"/>
              </a:rPr>
              <a:t> </a:t>
            </a:r>
            <a:r>
              <a:rPr dirty="0" smtClean="0" sz="1200" spc="16">
                <a:latin typeface="Cambria"/>
                <a:cs typeface="Cambria"/>
              </a:rPr>
              <a:t>o</a:t>
            </a:r>
            <a:r>
              <a:rPr dirty="0" smtClean="0" sz="1200" spc="16">
                <a:latin typeface="Cambria"/>
                <a:cs typeface="Cambria"/>
              </a:rPr>
              <a:t>r</a:t>
            </a:r>
            <a:r>
              <a:rPr dirty="0" smtClean="0" sz="1200" spc="16">
                <a:latin typeface="Cambria"/>
                <a:cs typeface="Cambria"/>
              </a:rPr>
              <a:t>e</a:t>
            </a:r>
            <a:r>
              <a:rPr dirty="0" smtClean="0" sz="1200" spc="16">
                <a:latin typeface="Cambria"/>
                <a:cs typeface="Cambria"/>
              </a:rPr>
              <a:t> </a:t>
            </a:r>
            <a:r>
              <a:rPr dirty="0" smtClean="0" sz="1200" spc="16">
                <a:latin typeface="Cambria"/>
                <a:cs typeface="Cambria"/>
              </a:rPr>
              <a:t>call</a:t>
            </a:r>
            <a:r>
              <a:rPr dirty="0" smtClean="0" sz="1200" spc="16">
                <a:latin typeface="Cambria"/>
                <a:cs typeface="Cambria"/>
              </a:rPr>
              <a:t>e</a:t>
            </a:r>
            <a:r>
              <a:rPr dirty="0" smtClean="0" sz="1200" spc="16">
                <a:latin typeface="Cambria"/>
                <a:cs typeface="Cambria"/>
              </a:rPr>
              <a:t>d</a:t>
            </a:r>
            <a:r>
              <a:rPr dirty="0" smtClean="0" sz="1200" spc="16">
                <a:latin typeface="Cambria"/>
                <a:cs typeface="Cambria"/>
              </a:rPr>
              <a:t> </a:t>
            </a:r>
            <a:r>
              <a:rPr dirty="0" smtClean="0" sz="1200" spc="16" b="1">
                <a:latin typeface="Cambria"/>
                <a:cs typeface="Cambria"/>
              </a:rPr>
              <a:t>cry</a:t>
            </a:r>
            <a:r>
              <a:rPr dirty="0" smtClean="0" sz="1200" spc="16" b="1">
                <a:latin typeface="Cambria"/>
                <a:cs typeface="Cambria"/>
              </a:rPr>
              <a:t>o</a:t>
            </a:r>
            <a:r>
              <a:rPr dirty="0" smtClean="0" sz="1200" spc="16" b="1">
                <a:latin typeface="Cambria"/>
                <a:cs typeface="Cambria"/>
              </a:rPr>
              <a:t>lite</a:t>
            </a:r>
            <a:r>
              <a:rPr dirty="0" smtClean="0" sz="1200" spc="16" b="1">
                <a:latin typeface="Cambria"/>
                <a:cs typeface="Cambria"/>
              </a:rPr>
              <a:t> </a:t>
            </a:r>
            <a:r>
              <a:rPr dirty="0" smtClean="0" sz="1200" spc="16">
                <a:latin typeface="Cambria"/>
                <a:cs typeface="Cambria"/>
              </a:rPr>
              <a:t>w</a:t>
            </a:r>
            <a:r>
              <a:rPr dirty="0" smtClean="0" sz="1200" spc="16">
                <a:latin typeface="Cambria"/>
                <a:cs typeface="Cambria"/>
              </a:rPr>
              <a:t>as</a:t>
            </a:r>
            <a:r>
              <a:rPr dirty="0" smtClean="0" sz="1200" spc="16">
                <a:latin typeface="Cambria"/>
                <a:cs typeface="Cambria"/>
              </a:rPr>
              <a:t> </a:t>
            </a:r>
            <a:r>
              <a:rPr dirty="0" smtClean="0" sz="1200" spc="16">
                <a:latin typeface="Cambria"/>
                <a:cs typeface="Cambria"/>
              </a:rPr>
              <a:t>use</a:t>
            </a:r>
            <a:r>
              <a:rPr dirty="0" smtClean="0" sz="1200" spc="16">
                <a:latin typeface="Cambria"/>
                <a:cs typeface="Cambria"/>
              </a:rPr>
              <a:t>d</a:t>
            </a:r>
            <a:r>
              <a:rPr dirty="0" smtClean="0" sz="1200" spc="16">
                <a:latin typeface="Cambria"/>
                <a:cs typeface="Cambria"/>
              </a:rPr>
              <a:t>,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839083" y="9365996"/>
            <a:ext cx="117493" cy="165608"/>
          </a:xfrm>
          <a:prstGeom prst="rect">
            <a:avLst/>
          </a:prstGeom>
        </p:spPr>
        <p:txBody>
          <a:bodyPr wrap="square" lIns="0" tIns="7651" rIns="0" bIns="0" rtlCol="0">
            <a:noAutofit/>
          </a:bodyPr>
          <a:lstStyle/>
          <a:p>
            <a:pPr marL="12700">
              <a:lnSpc>
                <a:spcPts val="1205"/>
              </a:lnSpc>
            </a:pPr>
            <a:r>
              <a:rPr dirty="0" smtClean="0" sz="1100">
                <a:latin typeface="Calibri"/>
                <a:cs typeface="Calibri"/>
              </a:rPr>
              <a:t>3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/>
          <p:nvPr/>
        </p:nvSpPr>
        <p:spPr>
          <a:xfrm>
            <a:off x="1685925" y="1896236"/>
            <a:ext cx="4400550" cy="3124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130604" y="378968"/>
            <a:ext cx="2751542" cy="165607"/>
          </a:xfrm>
          <a:prstGeom prst="rect">
            <a:avLst/>
          </a:prstGeom>
        </p:spPr>
        <p:txBody>
          <a:bodyPr wrap="square" lIns="0" tIns="7651" rIns="0" bIns="0" rtlCol="0">
            <a:noAutofit/>
          </a:bodyPr>
          <a:lstStyle/>
          <a:p>
            <a:pPr marL="12700">
              <a:lnSpc>
                <a:spcPts val="1205"/>
              </a:lnSpc>
            </a:pPr>
            <a:r>
              <a:rPr dirty="0" smtClean="0" sz="1100" spc="-1">
                <a:latin typeface="Calibri"/>
                <a:cs typeface="Calibri"/>
              </a:rPr>
              <a:t>Ex.</a:t>
            </a:r>
            <a:r>
              <a:rPr dirty="0" smtClean="0" sz="1100" spc="-1">
                <a:latin typeface="Calibri"/>
                <a:cs typeface="Calibri"/>
              </a:rPr>
              <a:t>L</a:t>
            </a:r>
            <a:r>
              <a:rPr dirty="0" smtClean="0" sz="1100" spc="-1">
                <a:latin typeface="Calibri"/>
                <a:cs typeface="Calibri"/>
              </a:rPr>
              <a:t>ec</a:t>
            </a:r>
            <a:r>
              <a:rPr dirty="0" smtClean="0" sz="1100" spc="-1">
                <a:latin typeface="Calibri"/>
                <a:cs typeface="Calibri"/>
              </a:rPr>
              <a:t>.</a:t>
            </a:r>
            <a:r>
              <a:rPr dirty="0" smtClean="0" sz="1100" spc="-1">
                <a:latin typeface="Calibri"/>
                <a:cs typeface="Calibri"/>
              </a:rPr>
              <a:t>3</a:t>
            </a:r>
            <a:r>
              <a:rPr dirty="0" smtClean="0" sz="1100" spc="-1">
                <a:latin typeface="Calibri"/>
                <a:cs typeface="Calibri"/>
              </a:rPr>
              <a:t> </a:t>
            </a:r>
            <a:r>
              <a:rPr dirty="0" smtClean="0" sz="1100" spc="-1">
                <a:latin typeface="Calibri"/>
                <a:cs typeface="Calibri"/>
              </a:rPr>
              <a:t>E</a:t>
            </a:r>
            <a:r>
              <a:rPr dirty="0" smtClean="0" sz="1100" spc="-1">
                <a:latin typeface="Calibri"/>
                <a:cs typeface="Calibri"/>
              </a:rPr>
              <a:t>x</a:t>
            </a:r>
            <a:r>
              <a:rPr dirty="0" smtClean="0" sz="1100" spc="-1">
                <a:latin typeface="Calibri"/>
                <a:cs typeface="Calibri"/>
              </a:rPr>
              <a:t>t</a:t>
            </a:r>
            <a:r>
              <a:rPr dirty="0" smtClean="0" sz="1100" spc="-1">
                <a:latin typeface="Calibri"/>
                <a:cs typeface="Calibri"/>
              </a:rPr>
              <a:t>ra</a:t>
            </a:r>
            <a:r>
              <a:rPr dirty="0" smtClean="0" sz="1100" spc="-1">
                <a:latin typeface="Calibri"/>
                <a:cs typeface="Calibri"/>
              </a:rPr>
              <a:t>c</a:t>
            </a:r>
            <a:r>
              <a:rPr dirty="0" smtClean="0" sz="1100" spc="-1">
                <a:latin typeface="Calibri"/>
                <a:cs typeface="Calibri"/>
              </a:rPr>
              <a:t>ti</a:t>
            </a:r>
            <a:r>
              <a:rPr dirty="0" smtClean="0" sz="1100" spc="-1">
                <a:latin typeface="Calibri"/>
                <a:cs typeface="Calibri"/>
              </a:rPr>
              <a:t>o</a:t>
            </a:r>
            <a:r>
              <a:rPr dirty="0" smtClean="0" sz="1100" spc="-1">
                <a:latin typeface="Calibri"/>
                <a:cs typeface="Calibri"/>
              </a:rPr>
              <a:t>n</a:t>
            </a:r>
            <a:r>
              <a:rPr dirty="0" smtClean="0" sz="1100" spc="-1">
                <a:latin typeface="Calibri"/>
                <a:cs typeface="Calibri"/>
              </a:rPr>
              <a:t> </a:t>
            </a:r>
            <a:r>
              <a:rPr dirty="0" smtClean="0" sz="1100" spc="-1">
                <a:latin typeface="Calibri"/>
                <a:cs typeface="Calibri"/>
              </a:rPr>
              <a:t>o</a:t>
            </a:r>
            <a:r>
              <a:rPr dirty="0" smtClean="0" sz="1100" spc="-1">
                <a:latin typeface="Calibri"/>
                <a:cs typeface="Calibri"/>
              </a:rPr>
              <a:t>f</a:t>
            </a:r>
            <a:r>
              <a:rPr dirty="0" smtClean="0" sz="1100" spc="-1">
                <a:latin typeface="Calibri"/>
                <a:cs typeface="Calibri"/>
              </a:rPr>
              <a:t> </a:t>
            </a:r>
            <a:r>
              <a:rPr dirty="0" smtClean="0" sz="1100" spc="-1">
                <a:latin typeface="Calibri"/>
                <a:cs typeface="Calibri"/>
              </a:rPr>
              <a:t>Al</a:t>
            </a:r>
            <a:r>
              <a:rPr dirty="0" smtClean="0" sz="1100" spc="-1">
                <a:latin typeface="Calibri"/>
                <a:cs typeface="Calibri"/>
              </a:rPr>
              <a:t>u</a:t>
            </a:r>
            <a:r>
              <a:rPr dirty="0" smtClean="0" sz="1100" spc="-1">
                <a:latin typeface="Calibri"/>
                <a:cs typeface="Calibri"/>
              </a:rPr>
              <a:t>m</a:t>
            </a:r>
            <a:r>
              <a:rPr dirty="0" smtClean="0" sz="1100" spc="-1">
                <a:latin typeface="Calibri"/>
                <a:cs typeface="Calibri"/>
              </a:rPr>
              <a:t>i</a:t>
            </a:r>
            <a:r>
              <a:rPr dirty="0" smtClean="0" sz="1100" spc="-1">
                <a:latin typeface="Calibri"/>
                <a:cs typeface="Calibri"/>
              </a:rPr>
              <a:t>n</a:t>
            </a:r>
            <a:r>
              <a:rPr dirty="0" smtClean="0" sz="1100" spc="-1">
                <a:latin typeface="Calibri"/>
                <a:cs typeface="Calibri"/>
              </a:rPr>
              <a:t>u</a:t>
            </a:r>
            <a:r>
              <a:rPr dirty="0" smtClean="0" sz="1100" spc="-1">
                <a:latin typeface="Calibri"/>
                <a:cs typeface="Calibri"/>
              </a:rPr>
              <a:t>m</a:t>
            </a:r>
            <a:r>
              <a:rPr dirty="0" smtClean="0" sz="1100" spc="-1">
                <a:latin typeface="Calibri"/>
                <a:cs typeface="Calibri"/>
              </a:rPr>
              <a:t> </a:t>
            </a:r>
            <a:r>
              <a:rPr dirty="0" smtClean="0" sz="1100" spc="-1">
                <a:latin typeface="Calibri"/>
                <a:cs typeface="Calibri"/>
              </a:rPr>
              <a:t>fr</a:t>
            </a:r>
            <a:r>
              <a:rPr dirty="0" smtClean="0" sz="1100" spc="-1">
                <a:latin typeface="Calibri"/>
                <a:cs typeface="Calibri"/>
              </a:rPr>
              <a:t>o</a:t>
            </a:r>
            <a:r>
              <a:rPr dirty="0" smtClean="0" sz="1100" spc="-1">
                <a:latin typeface="Calibri"/>
                <a:cs typeface="Calibri"/>
              </a:rPr>
              <a:t>m</a:t>
            </a:r>
            <a:r>
              <a:rPr dirty="0" smtClean="0" sz="1100" spc="-1">
                <a:latin typeface="Calibri"/>
                <a:cs typeface="Calibri"/>
              </a:rPr>
              <a:t> </a:t>
            </a:r>
            <a:r>
              <a:rPr dirty="0" smtClean="0" sz="1100" spc="-1">
                <a:latin typeface="Calibri"/>
                <a:cs typeface="Calibri"/>
              </a:rPr>
              <a:t>o</a:t>
            </a:r>
            <a:r>
              <a:rPr dirty="0" smtClean="0" sz="1100" spc="-1">
                <a:latin typeface="Calibri"/>
                <a:cs typeface="Calibri"/>
              </a:rPr>
              <a:t>r</a:t>
            </a:r>
            <a:r>
              <a:rPr dirty="0" smtClean="0" sz="1100" spc="-1">
                <a:latin typeface="Calibri"/>
                <a:cs typeface="Calibri"/>
              </a:rPr>
              <a:t>e</a:t>
            </a:r>
            <a:r>
              <a:rPr dirty="0" smtClean="0" sz="1100" spc="-1">
                <a:latin typeface="Calibri"/>
                <a:cs typeface="Calibri"/>
              </a:rPr>
              <a:t> </a:t>
            </a:r>
            <a:r>
              <a:rPr dirty="0" smtClean="0" sz="1100" spc="-1">
                <a:latin typeface="Calibri"/>
                <a:cs typeface="Calibri"/>
              </a:rPr>
              <a:t>o</a:t>
            </a:r>
            <a:r>
              <a:rPr dirty="0" smtClean="0" sz="1100" spc="-1">
                <a:latin typeface="Calibri"/>
                <a:cs typeface="Calibri"/>
              </a:rPr>
              <a:t>xi</a:t>
            </a:r>
            <a:r>
              <a:rPr dirty="0" smtClean="0" sz="1100" spc="-1">
                <a:latin typeface="Calibri"/>
                <a:cs typeface="Calibri"/>
              </a:rPr>
              <a:t>d</a:t>
            </a:r>
            <a:r>
              <a:rPr dirty="0" smtClean="0" sz="1100" spc="-1">
                <a:latin typeface="Calibri"/>
                <a:cs typeface="Calibri"/>
              </a:rPr>
              <a:t>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416677" y="378968"/>
            <a:ext cx="1093076" cy="165607"/>
          </a:xfrm>
          <a:prstGeom prst="rect">
            <a:avLst/>
          </a:prstGeom>
        </p:spPr>
        <p:txBody>
          <a:bodyPr wrap="square" lIns="0" tIns="7651" rIns="0" bIns="0" rtlCol="0">
            <a:noAutofit/>
          </a:bodyPr>
          <a:lstStyle/>
          <a:p>
            <a:pPr marL="12700">
              <a:lnSpc>
                <a:spcPts val="1205"/>
              </a:lnSpc>
            </a:pPr>
            <a:r>
              <a:rPr dirty="0" smtClean="0" sz="1100" spc="-1">
                <a:latin typeface="Calibri"/>
                <a:cs typeface="Calibri"/>
              </a:rPr>
              <a:t>D</a:t>
            </a:r>
            <a:r>
              <a:rPr dirty="0" smtClean="0" sz="1100" spc="-1">
                <a:latin typeface="Calibri"/>
                <a:cs typeface="Calibri"/>
              </a:rPr>
              <a:t>r.</a:t>
            </a:r>
            <a:r>
              <a:rPr dirty="0" smtClean="0" sz="1100" spc="-1">
                <a:latin typeface="Calibri"/>
                <a:cs typeface="Calibri"/>
              </a:rPr>
              <a:t> </a:t>
            </a:r>
            <a:r>
              <a:rPr dirty="0" smtClean="0" sz="1100" spc="-1">
                <a:latin typeface="Calibri"/>
                <a:cs typeface="Calibri"/>
              </a:rPr>
              <a:t>A</a:t>
            </a:r>
            <a:r>
              <a:rPr dirty="0" smtClean="0" sz="1100" spc="-1">
                <a:latin typeface="Calibri"/>
                <a:cs typeface="Calibri"/>
              </a:rPr>
              <a:t>h</a:t>
            </a:r>
            <a:r>
              <a:rPr dirty="0" smtClean="0" sz="1100" spc="-1">
                <a:latin typeface="Calibri"/>
                <a:cs typeface="Calibri"/>
              </a:rPr>
              <a:t>m</a:t>
            </a:r>
            <a:r>
              <a:rPr dirty="0" smtClean="0" sz="1100" spc="-1">
                <a:latin typeface="Calibri"/>
                <a:cs typeface="Calibri"/>
              </a:rPr>
              <a:t>ed</a:t>
            </a:r>
            <a:r>
              <a:rPr dirty="0" smtClean="0" sz="1100" spc="-1">
                <a:latin typeface="Calibri"/>
                <a:cs typeface="Calibri"/>
              </a:rPr>
              <a:t> </a:t>
            </a:r>
            <a:r>
              <a:rPr dirty="0" smtClean="0" sz="1100" spc="-1">
                <a:latin typeface="Calibri"/>
                <a:cs typeface="Calibri"/>
              </a:rPr>
              <a:t>A</a:t>
            </a:r>
            <a:r>
              <a:rPr dirty="0" smtClean="0" sz="1100" spc="-1">
                <a:latin typeface="Calibri"/>
                <a:cs typeface="Calibri"/>
              </a:rPr>
              <a:t>m</a:t>
            </a:r>
            <a:r>
              <a:rPr dirty="0" smtClean="0" sz="1100" spc="-1">
                <a:latin typeface="Calibri"/>
                <a:cs typeface="Calibri"/>
              </a:rPr>
              <a:t>e</a:t>
            </a:r>
            <a:r>
              <a:rPr dirty="0" smtClean="0" sz="1100" spc="-1">
                <a:latin typeface="Calibri"/>
                <a:cs typeface="Calibri"/>
              </a:rPr>
              <a:t>ed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30604" y="921690"/>
            <a:ext cx="5532169" cy="714248"/>
          </a:xfrm>
          <a:prstGeom prst="rect">
            <a:avLst/>
          </a:prstGeom>
        </p:spPr>
        <p:txBody>
          <a:bodyPr wrap="square" lIns="0" tIns="8509" rIns="0" bIns="0" rtlCol="0">
            <a:noAutofit/>
          </a:bodyPr>
          <a:lstStyle/>
          <a:p>
            <a:pPr marL="12700">
              <a:lnSpc>
                <a:spcPts val="1340"/>
              </a:lnSpc>
            </a:pPr>
            <a:r>
              <a:rPr dirty="0" smtClean="0" sz="1200" spc="19">
                <a:latin typeface="Cambria"/>
                <a:cs typeface="Cambria"/>
              </a:rPr>
              <a:t>altho</a:t>
            </a:r>
            <a:r>
              <a:rPr dirty="0" smtClean="0" sz="1200" spc="19">
                <a:latin typeface="Cambria"/>
                <a:cs typeface="Cambria"/>
              </a:rPr>
              <a:t>u</a:t>
            </a:r>
            <a:r>
              <a:rPr dirty="0" smtClean="0" sz="1200" spc="19">
                <a:latin typeface="Cambria"/>
                <a:cs typeface="Cambria"/>
              </a:rPr>
              <a:t>g</a:t>
            </a:r>
            <a:r>
              <a:rPr dirty="0" smtClean="0" sz="1200" spc="19">
                <a:latin typeface="Cambria"/>
                <a:cs typeface="Cambria"/>
              </a:rPr>
              <a:t>h</a:t>
            </a:r>
            <a:r>
              <a:rPr dirty="0" smtClean="0" sz="1200" spc="19">
                <a:latin typeface="Cambria"/>
                <a:cs typeface="Cambria"/>
              </a:rPr>
              <a:t> </a:t>
            </a:r>
            <a:r>
              <a:rPr dirty="0" smtClean="0" sz="1200" spc="19">
                <a:latin typeface="Cambria"/>
                <a:cs typeface="Cambria"/>
              </a:rPr>
              <a:t>the</a:t>
            </a:r>
            <a:r>
              <a:rPr dirty="0" smtClean="0" sz="1200" spc="19">
                <a:latin typeface="Cambria"/>
                <a:cs typeface="Cambria"/>
              </a:rPr>
              <a:t> </a:t>
            </a:r>
            <a:r>
              <a:rPr dirty="0" smtClean="0" sz="1200" spc="19">
                <a:latin typeface="Cambria"/>
                <a:cs typeface="Cambria"/>
              </a:rPr>
              <a:t>c</a:t>
            </a:r>
            <a:r>
              <a:rPr dirty="0" smtClean="0" sz="1200" spc="19">
                <a:latin typeface="Cambria"/>
                <a:cs typeface="Cambria"/>
              </a:rPr>
              <a:t>r</a:t>
            </a:r>
            <a:r>
              <a:rPr dirty="0" smtClean="0" sz="1200" spc="19">
                <a:latin typeface="Cambria"/>
                <a:cs typeface="Cambria"/>
              </a:rPr>
              <a:t>y</a:t>
            </a:r>
            <a:r>
              <a:rPr dirty="0" smtClean="0" sz="1200" spc="19">
                <a:latin typeface="Cambria"/>
                <a:cs typeface="Cambria"/>
              </a:rPr>
              <a:t>olite</a:t>
            </a:r>
            <a:r>
              <a:rPr dirty="0" smtClean="0" sz="1200" spc="19">
                <a:latin typeface="Cambria"/>
                <a:cs typeface="Cambria"/>
              </a:rPr>
              <a:t> </a:t>
            </a:r>
            <a:r>
              <a:rPr dirty="0" smtClean="0" sz="1200" spc="19">
                <a:latin typeface="Cambria"/>
                <a:cs typeface="Cambria"/>
              </a:rPr>
              <a:t>is</a:t>
            </a:r>
            <a:r>
              <a:rPr dirty="0" smtClean="0" sz="1200" spc="19">
                <a:latin typeface="Cambria"/>
                <a:cs typeface="Cambria"/>
              </a:rPr>
              <a:t> </a:t>
            </a:r>
            <a:r>
              <a:rPr dirty="0" smtClean="0" sz="1200" spc="19">
                <a:latin typeface="Cambria"/>
                <a:cs typeface="Cambria"/>
              </a:rPr>
              <a:t>p</a:t>
            </a:r>
            <a:r>
              <a:rPr dirty="0" smtClean="0" sz="1200" spc="19">
                <a:latin typeface="Cambria"/>
                <a:cs typeface="Cambria"/>
              </a:rPr>
              <a:t>r</a:t>
            </a:r>
            <a:r>
              <a:rPr dirty="0" smtClean="0" sz="1200" spc="19">
                <a:latin typeface="Cambria"/>
                <a:cs typeface="Cambria"/>
              </a:rPr>
              <a:t>e</a:t>
            </a:r>
            <a:r>
              <a:rPr dirty="0" smtClean="0" sz="1200" spc="19">
                <a:latin typeface="Cambria"/>
                <a:cs typeface="Cambria"/>
              </a:rPr>
              <a:t>p</a:t>
            </a:r>
            <a:r>
              <a:rPr dirty="0" smtClean="0" sz="1200" spc="19">
                <a:latin typeface="Cambria"/>
                <a:cs typeface="Cambria"/>
              </a:rPr>
              <a:t>ared</a:t>
            </a:r>
            <a:r>
              <a:rPr dirty="0" smtClean="0" sz="1200" spc="19">
                <a:latin typeface="Cambria"/>
                <a:cs typeface="Cambria"/>
              </a:rPr>
              <a:t> </a:t>
            </a:r>
            <a:r>
              <a:rPr dirty="0" smtClean="0" sz="1200" spc="19">
                <a:latin typeface="Cambria"/>
                <a:cs typeface="Cambria"/>
              </a:rPr>
              <a:t>artifici</a:t>
            </a:r>
            <a:r>
              <a:rPr dirty="0" smtClean="0" sz="1200" spc="19">
                <a:latin typeface="Cambria"/>
                <a:cs typeface="Cambria"/>
              </a:rPr>
              <a:t>a</a:t>
            </a:r>
            <a:r>
              <a:rPr dirty="0" smtClean="0" sz="1200" spc="19">
                <a:latin typeface="Cambria"/>
                <a:cs typeface="Cambria"/>
              </a:rPr>
              <a:t>lly</a:t>
            </a:r>
            <a:r>
              <a:rPr dirty="0" smtClean="0" sz="1200" spc="19">
                <a:latin typeface="Cambria"/>
                <a:cs typeface="Cambria"/>
              </a:rPr>
              <a:t> </a:t>
            </a:r>
            <a:r>
              <a:rPr dirty="0" smtClean="0" sz="1200" spc="19">
                <a:latin typeface="Cambria"/>
                <a:cs typeface="Cambria"/>
              </a:rPr>
              <a:t>now.</a:t>
            </a:r>
            <a:r>
              <a:rPr dirty="0" smtClean="0" sz="1200" spc="19">
                <a:latin typeface="Cambria"/>
                <a:cs typeface="Cambria"/>
              </a:rPr>
              <a:t> </a:t>
            </a:r>
            <a:r>
              <a:rPr dirty="0" smtClean="0" sz="1200" spc="19">
                <a:latin typeface="Cambria"/>
                <a:cs typeface="Cambria"/>
              </a:rPr>
              <a:t>E</a:t>
            </a:r>
            <a:r>
              <a:rPr dirty="0" smtClean="0" sz="1200" spc="19">
                <a:latin typeface="Cambria"/>
                <a:cs typeface="Cambria"/>
              </a:rPr>
              <a:t>ach</a:t>
            </a:r>
            <a:r>
              <a:rPr dirty="0" smtClean="0" sz="1200" spc="19">
                <a:latin typeface="Cambria"/>
                <a:cs typeface="Cambria"/>
              </a:rPr>
              <a:t> </a:t>
            </a:r>
            <a:r>
              <a:rPr dirty="0" smtClean="0" sz="1200" spc="19">
                <a:latin typeface="Cambria"/>
                <a:cs typeface="Cambria"/>
              </a:rPr>
              <a:t>p</a:t>
            </a:r>
            <a:r>
              <a:rPr dirty="0" smtClean="0" sz="1200" spc="19">
                <a:latin typeface="Cambria"/>
                <a:cs typeface="Cambria"/>
              </a:rPr>
              <a:t>ot</a:t>
            </a:r>
            <a:r>
              <a:rPr dirty="0" smtClean="0" sz="1200" spc="19">
                <a:latin typeface="Cambria"/>
                <a:cs typeface="Cambria"/>
              </a:rPr>
              <a:t> </a:t>
            </a:r>
            <a:r>
              <a:rPr dirty="0" smtClean="0" sz="1200" spc="19">
                <a:latin typeface="Cambria"/>
                <a:cs typeface="Cambria"/>
              </a:rPr>
              <a:t>can</a:t>
            </a:r>
            <a:r>
              <a:rPr dirty="0" smtClean="0" sz="1200" spc="19">
                <a:latin typeface="Cambria"/>
                <a:cs typeface="Cambria"/>
              </a:rPr>
              <a:t> </a:t>
            </a:r>
            <a:r>
              <a:rPr dirty="0" smtClean="0" sz="1200" spc="19">
                <a:latin typeface="Cambria"/>
                <a:cs typeface="Cambria"/>
              </a:rPr>
              <a:t>p</a:t>
            </a:r>
            <a:r>
              <a:rPr dirty="0" smtClean="0" sz="1200" spc="19">
                <a:latin typeface="Cambria"/>
                <a:cs typeface="Cambria"/>
              </a:rPr>
              <a:t>r</a:t>
            </a:r>
            <a:r>
              <a:rPr dirty="0" smtClean="0" sz="1200" spc="19">
                <a:latin typeface="Cambria"/>
                <a:cs typeface="Cambria"/>
              </a:rPr>
              <a:t>o</a:t>
            </a:r>
            <a:r>
              <a:rPr dirty="0" smtClean="0" sz="1200" spc="19">
                <a:latin typeface="Cambria"/>
                <a:cs typeface="Cambria"/>
              </a:rPr>
              <a:t>d</a:t>
            </a:r>
            <a:r>
              <a:rPr dirty="0" smtClean="0" sz="1200" spc="19">
                <a:latin typeface="Cambria"/>
                <a:cs typeface="Cambria"/>
              </a:rPr>
              <a:t>u</a:t>
            </a:r>
            <a:r>
              <a:rPr dirty="0" smtClean="0" sz="1200" spc="19">
                <a:latin typeface="Cambria"/>
                <a:cs typeface="Cambria"/>
              </a:rPr>
              <a:t>c</a:t>
            </a:r>
            <a:r>
              <a:rPr dirty="0" smtClean="0" sz="1200" spc="19">
                <a:latin typeface="Cambria"/>
                <a:cs typeface="Cambria"/>
              </a:rPr>
              <a:t>e</a:t>
            </a:r>
            <a:r>
              <a:rPr dirty="0" smtClean="0" sz="1200" spc="19">
                <a:latin typeface="Cambria"/>
                <a:cs typeface="Cambria"/>
              </a:rPr>
              <a:t> </a:t>
            </a:r>
            <a:r>
              <a:rPr dirty="0" smtClean="0" sz="1200" spc="19">
                <a:latin typeface="Cambria"/>
                <a:cs typeface="Cambria"/>
              </a:rPr>
              <a:t>a</a:t>
            </a:r>
            <a:r>
              <a:rPr dirty="0" smtClean="0" sz="1200" spc="19">
                <a:latin typeface="Cambria"/>
                <a:cs typeface="Cambria"/>
              </a:rPr>
              <a:t>b</a:t>
            </a:r>
            <a:r>
              <a:rPr dirty="0" smtClean="0" sz="1200" spc="19">
                <a:latin typeface="Cambria"/>
                <a:cs typeface="Cambria"/>
              </a:rPr>
              <a:t>out</a:t>
            </a:r>
            <a:r>
              <a:rPr dirty="0" smtClean="0" sz="1200" spc="19">
                <a:latin typeface="Cambria"/>
                <a:cs typeface="Cambria"/>
              </a:rPr>
              <a:t> </a:t>
            </a:r>
            <a:r>
              <a:rPr dirty="0" smtClean="0" sz="1200" spc="19">
                <a:latin typeface="Cambria"/>
                <a:cs typeface="Cambria"/>
              </a:rPr>
              <a:t>one</a:t>
            </a:r>
            <a:endParaRPr sz="1200">
              <a:latin typeface="Cambria"/>
              <a:cs typeface="Cambria"/>
            </a:endParaRPr>
          </a:p>
          <a:p>
            <a:pPr marL="12700" marR="7264">
              <a:lnSpc>
                <a:spcPts val="2110"/>
              </a:lnSpc>
              <a:spcBef>
                <a:spcPts val="193"/>
              </a:spcBef>
            </a:pPr>
            <a:r>
              <a:rPr dirty="0" smtClean="0" sz="1200" spc="10">
                <a:latin typeface="Cambria"/>
                <a:cs typeface="Cambria"/>
              </a:rPr>
              <a:t>ton</a:t>
            </a:r>
            <a:r>
              <a:rPr dirty="0" smtClean="0" sz="1200" spc="10">
                <a:latin typeface="Cambria"/>
                <a:cs typeface="Cambria"/>
              </a:rPr>
              <a:t> </a:t>
            </a:r>
            <a:r>
              <a:rPr dirty="0" smtClean="0" sz="1200" spc="10">
                <a:latin typeface="Cambria"/>
                <a:cs typeface="Cambria"/>
              </a:rPr>
              <a:t>of</a:t>
            </a:r>
            <a:r>
              <a:rPr dirty="0" smtClean="0" sz="1200" spc="10">
                <a:latin typeface="Cambria"/>
                <a:cs typeface="Cambria"/>
              </a:rPr>
              <a:t> </a:t>
            </a:r>
            <a:r>
              <a:rPr dirty="0" smtClean="0" sz="1200" spc="10">
                <a:latin typeface="Cambria"/>
                <a:cs typeface="Cambria"/>
              </a:rPr>
              <a:t>alu</a:t>
            </a:r>
            <a:r>
              <a:rPr dirty="0" smtClean="0" sz="1200" spc="10">
                <a:latin typeface="Cambria"/>
                <a:cs typeface="Cambria"/>
              </a:rPr>
              <a:t>m</a:t>
            </a:r>
            <a:r>
              <a:rPr dirty="0" smtClean="0" sz="1200" spc="10">
                <a:latin typeface="Cambria"/>
                <a:cs typeface="Cambria"/>
              </a:rPr>
              <a:t>i</a:t>
            </a:r>
            <a:r>
              <a:rPr dirty="0" smtClean="0" sz="1200" spc="10">
                <a:latin typeface="Cambria"/>
                <a:cs typeface="Cambria"/>
              </a:rPr>
              <a:t>n</a:t>
            </a:r>
            <a:r>
              <a:rPr dirty="0" smtClean="0" sz="1200" spc="10">
                <a:latin typeface="Cambria"/>
                <a:cs typeface="Cambria"/>
              </a:rPr>
              <a:t>ium</a:t>
            </a:r>
            <a:r>
              <a:rPr dirty="0" smtClean="0" sz="1200" spc="10">
                <a:latin typeface="Cambria"/>
                <a:cs typeface="Cambria"/>
              </a:rPr>
              <a:t> </a:t>
            </a:r>
            <a:r>
              <a:rPr dirty="0" smtClean="0" sz="1200" spc="10">
                <a:latin typeface="Cambria"/>
                <a:cs typeface="Cambria"/>
              </a:rPr>
              <a:t>e</a:t>
            </a:r>
            <a:r>
              <a:rPr dirty="0" smtClean="0" sz="1200" spc="10">
                <a:latin typeface="Cambria"/>
                <a:cs typeface="Cambria"/>
              </a:rPr>
              <a:t>a</a:t>
            </a:r>
            <a:r>
              <a:rPr dirty="0" smtClean="0" sz="1200" spc="10">
                <a:latin typeface="Cambria"/>
                <a:cs typeface="Cambria"/>
              </a:rPr>
              <a:t>ch</a:t>
            </a:r>
            <a:r>
              <a:rPr dirty="0" smtClean="0" sz="1200" spc="10">
                <a:latin typeface="Cambria"/>
                <a:cs typeface="Cambria"/>
              </a:rPr>
              <a:t> </a:t>
            </a:r>
            <a:r>
              <a:rPr dirty="0" smtClean="0" sz="1200" spc="10">
                <a:latin typeface="Cambria"/>
                <a:cs typeface="Cambria"/>
              </a:rPr>
              <a:t>d</a:t>
            </a:r>
            <a:r>
              <a:rPr dirty="0" smtClean="0" sz="1200" spc="10">
                <a:latin typeface="Cambria"/>
                <a:cs typeface="Cambria"/>
              </a:rPr>
              <a:t>ay.</a:t>
            </a:r>
            <a:r>
              <a:rPr dirty="0" smtClean="0" sz="1200" spc="10">
                <a:latin typeface="Cambria"/>
                <a:cs typeface="Cambria"/>
              </a:rPr>
              <a:t> </a:t>
            </a:r>
            <a:r>
              <a:rPr dirty="0" smtClean="0" sz="1200" spc="10">
                <a:latin typeface="Cambria"/>
                <a:cs typeface="Cambria"/>
              </a:rPr>
              <a:t>T</a:t>
            </a:r>
            <a:r>
              <a:rPr dirty="0" smtClean="0" sz="1200" spc="10">
                <a:latin typeface="Cambria"/>
                <a:cs typeface="Cambria"/>
              </a:rPr>
              <a:t>he</a:t>
            </a:r>
            <a:r>
              <a:rPr dirty="0" smtClean="0" sz="1200" spc="10">
                <a:latin typeface="Cambria"/>
                <a:cs typeface="Cambria"/>
              </a:rPr>
              <a:t> </a:t>
            </a:r>
            <a:r>
              <a:rPr dirty="0" smtClean="0" sz="1200" spc="10">
                <a:latin typeface="Cambria"/>
                <a:cs typeface="Cambria"/>
              </a:rPr>
              <a:t>hot</a:t>
            </a:r>
            <a:r>
              <a:rPr dirty="0" smtClean="0" sz="1200" spc="10">
                <a:latin typeface="Cambria"/>
                <a:cs typeface="Cambria"/>
              </a:rPr>
              <a:t> </a:t>
            </a:r>
            <a:r>
              <a:rPr dirty="0" smtClean="0" sz="1200" spc="10">
                <a:latin typeface="Cambria"/>
                <a:cs typeface="Cambria"/>
              </a:rPr>
              <a:t>li</a:t>
            </a:r>
            <a:r>
              <a:rPr dirty="0" smtClean="0" sz="1200" spc="10">
                <a:latin typeface="Cambria"/>
                <a:cs typeface="Cambria"/>
              </a:rPr>
              <a:t>q</a:t>
            </a:r>
            <a:r>
              <a:rPr dirty="0" smtClean="0" sz="1200" spc="10">
                <a:latin typeface="Cambria"/>
                <a:cs typeface="Cambria"/>
              </a:rPr>
              <a:t>uid</a:t>
            </a:r>
            <a:r>
              <a:rPr dirty="0" smtClean="0" sz="1200" spc="10">
                <a:latin typeface="Cambria"/>
                <a:cs typeface="Cambria"/>
              </a:rPr>
              <a:t> </a:t>
            </a:r>
            <a:r>
              <a:rPr dirty="0" smtClean="0" sz="1200" spc="10">
                <a:latin typeface="Cambria"/>
                <a:cs typeface="Cambria"/>
              </a:rPr>
              <a:t>met</a:t>
            </a:r>
            <a:r>
              <a:rPr dirty="0" smtClean="0" sz="1200" spc="10">
                <a:latin typeface="Cambria"/>
                <a:cs typeface="Cambria"/>
              </a:rPr>
              <a:t>a</a:t>
            </a:r>
            <a:r>
              <a:rPr dirty="0" smtClean="0" sz="1200" spc="10">
                <a:latin typeface="Cambria"/>
                <a:cs typeface="Cambria"/>
              </a:rPr>
              <a:t>l</a:t>
            </a:r>
            <a:r>
              <a:rPr dirty="0" smtClean="0" sz="1200" spc="10">
                <a:latin typeface="Cambria"/>
                <a:cs typeface="Cambria"/>
              </a:rPr>
              <a:t> </a:t>
            </a:r>
            <a:r>
              <a:rPr dirty="0" smtClean="0" sz="1200" spc="10">
                <a:latin typeface="Cambria"/>
                <a:cs typeface="Cambria"/>
              </a:rPr>
              <a:t>is</a:t>
            </a:r>
            <a:r>
              <a:rPr dirty="0" smtClean="0" sz="1200" spc="10">
                <a:latin typeface="Cambria"/>
                <a:cs typeface="Cambria"/>
              </a:rPr>
              <a:t> </a:t>
            </a:r>
            <a:r>
              <a:rPr dirty="0" smtClean="0" sz="1200" spc="10">
                <a:latin typeface="Cambria"/>
                <a:cs typeface="Cambria"/>
              </a:rPr>
              <a:t>r</a:t>
            </a:r>
            <a:r>
              <a:rPr dirty="0" smtClean="0" sz="1200" spc="10">
                <a:latin typeface="Cambria"/>
                <a:cs typeface="Cambria"/>
              </a:rPr>
              <a:t>em</a:t>
            </a:r>
            <a:r>
              <a:rPr dirty="0" smtClean="0" sz="1200" spc="10">
                <a:latin typeface="Cambria"/>
                <a:cs typeface="Cambria"/>
              </a:rPr>
              <a:t>o</a:t>
            </a:r>
            <a:r>
              <a:rPr dirty="0" smtClean="0" sz="1200" spc="10">
                <a:latin typeface="Cambria"/>
                <a:cs typeface="Cambria"/>
              </a:rPr>
              <a:t>v</a:t>
            </a:r>
            <a:r>
              <a:rPr dirty="0" smtClean="0" sz="1200" spc="10">
                <a:latin typeface="Cambria"/>
                <a:cs typeface="Cambria"/>
              </a:rPr>
              <a:t>ed</a:t>
            </a:r>
            <a:r>
              <a:rPr dirty="0" smtClean="0" sz="1200" spc="10">
                <a:latin typeface="Cambria"/>
                <a:cs typeface="Cambria"/>
              </a:rPr>
              <a:t> </a:t>
            </a:r>
            <a:r>
              <a:rPr dirty="0" smtClean="0" sz="1200" spc="10">
                <a:latin typeface="Cambria"/>
                <a:cs typeface="Cambria"/>
              </a:rPr>
              <a:t>r</a:t>
            </a:r>
            <a:r>
              <a:rPr dirty="0" smtClean="0" sz="1200" spc="10">
                <a:latin typeface="Cambria"/>
                <a:cs typeface="Cambria"/>
              </a:rPr>
              <a:t>eg</a:t>
            </a:r>
            <a:r>
              <a:rPr dirty="0" smtClean="0" sz="1200" spc="10">
                <a:latin typeface="Cambria"/>
                <a:cs typeface="Cambria"/>
              </a:rPr>
              <a:t>u</a:t>
            </a:r>
            <a:r>
              <a:rPr dirty="0" smtClean="0" sz="1200" spc="10">
                <a:latin typeface="Cambria"/>
                <a:cs typeface="Cambria"/>
              </a:rPr>
              <a:t>la</a:t>
            </a:r>
            <a:r>
              <a:rPr dirty="0" smtClean="0" sz="1200" spc="10">
                <a:latin typeface="Cambria"/>
                <a:cs typeface="Cambria"/>
              </a:rPr>
              <a:t>r</a:t>
            </a:r>
            <a:r>
              <a:rPr dirty="0" smtClean="0" sz="1200" spc="10">
                <a:latin typeface="Cambria"/>
                <a:cs typeface="Cambria"/>
              </a:rPr>
              <a:t>ly</a:t>
            </a:r>
            <a:r>
              <a:rPr dirty="0" smtClean="0" sz="1200" spc="10">
                <a:latin typeface="Cambria"/>
                <a:cs typeface="Cambria"/>
              </a:rPr>
              <a:t> </a:t>
            </a:r>
            <a:r>
              <a:rPr dirty="0" smtClean="0" sz="1200" spc="10">
                <a:latin typeface="Cambria"/>
                <a:cs typeface="Cambria"/>
              </a:rPr>
              <a:t>f</a:t>
            </a:r>
            <a:r>
              <a:rPr dirty="0" smtClean="0" sz="1200" spc="10">
                <a:latin typeface="Cambria"/>
                <a:cs typeface="Cambria"/>
              </a:rPr>
              <a:t>r</a:t>
            </a:r>
            <a:r>
              <a:rPr dirty="0" smtClean="0" sz="1200" spc="10">
                <a:latin typeface="Cambria"/>
                <a:cs typeface="Cambria"/>
              </a:rPr>
              <a:t>om</a:t>
            </a:r>
            <a:r>
              <a:rPr dirty="0" smtClean="0" sz="1200" spc="10">
                <a:latin typeface="Cambria"/>
                <a:cs typeface="Cambria"/>
              </a:rPr>
              <a:t> </a:t>
            </a:r>
            <a:r>
              <a:rPr dirty="0" smtClean="0" sz="1200" spc="10">
                <a:latin typeface="Cambria"/>
                <a:cs typeface="Cambria"/>
              </a:rPr>
              <a:t>t</a:t>
            </a:r>
            <a:r>
              <a:rPr dirty="0" smtClean="0" sz="1200" spc="10">
                <a:latin typeface="Cambria"/>
                <a:cs typeface="Cambria"/>
              </a:rPr>
              <a:t>h</a:t>
            </a:r>
            <a:r>
              <a:rPr dirty="0" smtClean="0" sz="1200" spc="10">
                <a:latin typeface="Cambria"/>
                <a:cs typeface="Cambria"/>
              </a:rPr>
              <a:t>e</a:t>
            </a:r>
            <a:r>
              <a:rPr dirty="0" smtClean="0" sz="1200" spc="10">
                <a:latin typeface="Cambria"/>
                <a:cs typeface="Cambria"/>
              </a:rPr>
              <a:t> </a:t>
            </a:r>
            <a:r>
              <a:rPr dirty="0" smtClean="0" sz="1200" spc="10">
                <a:latin typeface="Cambria"/>
                <a:cs typeface="Cambria"/>
              </a:rPr>
              <a:t>p</a:t>
            </a:r>
            <a:r>
              <a:rPr dirty="0" smtClean="0" sz="1200" spc="10">
                <a:latin typeface="Cambria"/>
                <a:cs typeface="Cambria"/>
              </a:rPr>
              <a:t>ot</a:t>
            </a:r>
            <a:r>
              <a:rPr dirty="0" smtClean="0" sz="1200" spc="10">
                <a:latin typeface="Cambria"/>
                <a:cs typeface="Cambria"/>
              </a:rPr>
              <a:t> </a:t>
            </a:r>
            <a:r>
              <a:rPr dirty="0" smtClean="0" sz="1200" spc="10">
                <a:latin typeface="Cambria"/>
                <a:cs typeface="Cambria"/>
              </a:rPr>
              <a:t>a</a:t>
            </a:r>
            <a:r>
              <a:rPr dirty="0" smtClean="0" sz="1200" spc="10">
                <a:latin typeface="Cambria"/>
                <a:cs typeface="Cambria"/>
              </a:rPr>
              <a:t>n</a:t>
            </a:r>
            <a:r>
              <a:rPr dirty="0" smtClean="0" sz="1200" spc="10">
                <a:latin typeface="Cambria"/>
                <a:cs typeface="Cambria"/>
              </a:rPr>
              <a:t>d</a:t>
            </a:r>
            <a:r>
              <a:rPr dirty="0" smtClean="0" sz="1200" spc="10">
                <a:latin typeface="Cambria"/>
                <a:cs typeface="Cambria"/>
              </a:rPr>
              <a:t> </a:t>
            </a:r>
            <a:r>
              <a:rPr dirty="0" smtClean="0" sz="1200" spc="10">
                <a:latin typeface="Cambria"/>
                <a:cs typeface="Cambria"/>
              </a:rPr>
              <a:t>cast</a:t>
            </a:r>
            <a:r>
              <a:rPr dirty="0" smtClean="0" sz="1200" spc="10">
                <a:latin typeface="Cambria"/>
                <a:cs typeface="Cambria"/>
              </a:rPr>
              <a:t> </a:t>
            </a:r>
            <a:r>
              <a:rPr dirty="0" smtClean="0" sz="1200" spc="10">
                <a:latin typeface="Cambria"/>
                <a:cs typeface="Cambria"/>
              </a:rPr>
              <a:t>i</a:t>
            </a:r>
            <a:r>
              <a:rPr dirty="0" smtClean="0" sz="1200" spc="10">
                <a:latin typeface="Cambria"/>
                <a:cs typeface="Cambria"/>
              </a:rPr>
              <a:t>n</a:t>
            </a:r>
            <a:r>
              <a:rPr dirty="0" smtClean="0" sz="1200" spc="10">
                <a:latin typeface="Cambria"/>
                <a:cs typeface="Cambria"/>
              </a:rPr>
              <a:t>to</a:t>
            </a:r>
            <a:r>
              <a:rPr dirty="0" smtClean="0" sz="1200" spc="10">
                <a:latin typeface="Cambria"/>
                <a:cs typeface="Cambria"/>
              </a:rPr>
              <a:t> </a:t>
            </a:r>
            <a:r>
              <a:rPr dirty="0" smtClean="0" sz="1200" spc="10">
                <a:latin typeface="Cambria"/>
                <a:cs typeface="Cambria"/>
              </a:rPr>
              <a:t>b</a:t>
            </a:r>
            <a:r>
              <a:rPr dirty="0" smtClean="0" sz="1200" spc="10">
                <a:latin typeface="Cambria"/>
                <a:cs typeface="Cambria"/>
              </a:rPr>
              <a:t>lo</a:t>
            </a:r>
            <a:r>
              <a:rPr dirty="0" smtClean="0" sz="1200" spc="10">
                <a:latin typeface="Cambria"/>
                <a:cs typeface="Cambria"/>
              </a:rPr>
              <a:t>c</a:t>
            </a:r>
            <a:r>
              <a:rPr dirty="0" smtClean="0" sz="1200" spc="10">
                <a:latin typeface="Cambria"/>
                <a:cs typeface="Cambria"/>
              </a:rPr>
              <a:t>k</a:t>
            </a:r>
            <a:r>
              <a:rPr dirty="0" smtClean="0" sz="1200" spc="10">
                <a:latin typeface="Cambria"/>
                <a:cs typeface="Cambria"/>
              </a:rPr>
              <a:t>s</a:t>
            </a:r>
            <a:r>
              <a:rPr dirty="0" smtClean="0" sz="1200" spc="10">
                <a:latin typeface="Cambria"/>
                <a:cs typeface="Cambria"/>
              </a:rPr>
              <a:t> </a:t>
            </a:r>
            <a:r>
              <a:rPr dirty="0" smtClean="0" sz="1200" spc="10">
                <a:latin typeface="Cambria"/>
                <a:cs typeface="Cambria"/>
              </a:rPr>
              <a:t>or</a:t>
            </a:r>
            <a:r>
              <a:rPr dirty="0" smtClean="0" sz="1200" spc="10">
                <a:latin typeface="Cambria"/>
                <a:cs typeface="Cambria"/>
              </a:rPr>
              <a:t> </a:t>
            </a:r>
            <a:r>
              <a:rPr dirty="0" smtClean="0" sz="1200" spc="10">
                <a:latin typeface="Cambria"/>
                <a:cs typeface="Cambria"/>
              </a:rPr>
              <a:t>i</a:t>
            </a:r>
            <a:r>
              <a:rPr dirty="0" smtClean="0" sz="1200" spc="10">
                <a:latin typeface="Cambria"/>
                <a:cs typeface="Cambria"/>
              </a:rPr>
              <a:t>n</a:t>
            </a:r>
            <a:r>
              <a:rPr dirty="0" smtClean="0" sz="1200" spc="10">
                <a:latin typeface="Cambria"/>
                <a:cs typeface="Cambria"/>
              </a:rPr>
              <a:t>g</a:t>
            </a:r>
            <a:r>
              <a:rPr dirty="0" smtClean="0" sz="1200" spc="10">
                <a:latin typeface="Cambria"/>
                <a:cs typeface="Cambria"/>
              </a:rPr>
              <a:t>ots.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0604" y="5296205"/>
            <a:ext cx="5525668" cy="980948"/>
          </a:xfrm>
          <a:prstGeom prst="rect">
            <a:avLst/>
          </a:prstGeom>
        </p:spPr>
        <p:txBody>
          <a:bodyPr wrap="square" lIns="0" tIns="8509" rIns="0" bIns="0" rtlCol="0">
            <a:noAutofit/>
          </a:bodyPr>
          <a:lstStyle/>
          <a:p>
            <a:pPr marL="12700" marR="7239" algn="just">
              <a:lnSpc>
                <a:spcPts val="1340"/>
              </a:lnSpc>
            </a:pPr>
            <a:r>
              <a:rPr dirty="0" smtClean="0" sz="1200" spc="18">
                <a:latin typeface="Cambria"/>
                <a:cs typeface="Cambria"/>
              </a:rPr>
              <a:t>I</a:t>
            </a:r>
            <a:r>
              <a:rPr dirty="0" smtClean="0" sz="1200" spc="18">
                <a:latin typeface="Cambria"/>
                <a:cs typeface="Cambria"/>
              </a:rPr>
              <a:t>n</a:t>
            </a:r>
            <a:r>
              <a:rPr dirty="0" smtClean="0" sz="1200" spc="18">
                <a:latin typeface="Cambria"/>
                <a:cs typeface="Cambria"/>
              </a:rPr>
              <a:t> </a:t>
            </a:r>
            <a:r>
              <a:rPr dirty="0" smtClean="0" sz="1200" spc="18">
                <a:latin typeface="Cambria"/>
                <a:cs typeface="Cambria"/>
              </a:rPr>
              <a:t>p</a:t>
            </a:r>
            <a:r>
              <a:rPr dirty="0" smtClean="0" sz="1200" spc="18">
                <a:latin typeface="Cambria"/>
                <a:cs typeface="Cambria"/>
              </a:rPr>
              <a:t>r</a:t>
            </a:r>
            <a:r>
              <a:rPr dirty="0" smtClean="0" sz="1200" spc="18">
                <a:latin typeface="Cambria"/>
                <a:cs typeface="Cambria"/>
              </a:rPr>
              <a:t>i</a:t>
            </a:r>
            <a:r>
              <a:rPr dirty="0" smtClean="0" sz="1200" spc="18">
                <a:latin typeface="Cambria"/>
                <a:cs typeface="Cambria"/>
              </a:rPr>
              <a:t>n</a:t>
            </a:r>
            <a:r>
              <a:rPr dirty="0" smtClean="0" sz="1200" spc="18">
                <a:latin typeface="Cambria"/>
                <a:cs typeface="Cambria"/>
              </a:rPr>
              <a:t>ci</a:t>
            </a:r>
            <a:r>
              <a:rPr dirty="0" smtClean="0" sz="1200" spc="18">
                <a:latin typeface="Cambria"/>
                <a:cs typeface="Cambria"/>
              </a:rPr>
              <a:t>p</a:t>
            </a:r>
            <a:r>
              <a:rPr dirty="0" smtClean="0" sz="1200" spc="18">
                <a:latin typeface="Cambria"/>
                <a:cs typeface="Cambria"/>
              </a:rPr>
              <a:t>le,</a:t>
            </a:r>
            <a:r>
              <a:rPr dirty="0" smtClean="0" sz="1200" spc="18">
                <a:latin typeface="Cambria"/>
                <a:cs typeface="Cambria"/>
              </a:rPr>
              <a:t> </a:t>
            </a:r>
            <a:r>
              <a:rPr dirty="0" smtClean="0" sz="1200" spc="18">
                <a:latin typeface="Cambria"/>
                <a:cs typeface="Cambria"/>
              </a:rPr>
              <a:t>alu</a:t>
            </a:r>
            <a:r>
              <a:rPr dirty="0" smtClean="0" sz="1200" spc="18">
                <a:latin typeface="Cambria"/>
                <a:cs typeface="Cambria"/>
              </a:rPr>
              <a:t>m</a:t>
            </a:r>
            <a:r>
              <a:rPr dirty="0" smtClean="0" sz="1200" spc="18">
                <a:latin typeface="Cambria"/>
                <a:cs typeface="Cambria"/>
              </a:rPr>
              <a:t>i</a:t>
            </a:r>
            <a:r>
              <a:rPr dirty="0" smtClean="0" sz="1200" spc="18">
                <a:latin typeface="Cambria"/>
                <a:cs typeface="Cambria"/>
              </a:rPr>
              <a:t>n</a:t>
            </a:r>
            <a:r>
              <a:rPr dirty="0" smtClean="0" sz="1200" spc="18">
                <a:latin typeface="Cambria"/>
                <a:cs typeface="Cambria"/>
              </a:rPr>
              <a:t>ium</a:t>
            </a:r>
            <a:r>
              <a:rPr dirty="0" smtClean="0" sz="1200" spc="18">
                <a:latin typeface="Cambria"/>
                <a:cs typeface="Cambria"/>
              </a:rPr>
              <a:t> </a:t>
            </a:r>
            <a:r>
              <a:rPr dirty="0" smtClean="0" sz="1200" spc="18">
                <a:latin typeface="Cambria"/>
                <a:cs typeface="Cambria"/>
              </a:rPr>
              <a:t>co</a:t>
            </a:r>
            <a:r>
              <a:rPr dirty="0" smtClean="0" sz="1200" spc="18">
                <a:latin typeface="Cambria"/>
                <a:cs typeface="Cambria"/>
              </a:rPr>
              <a:t>u</a:t>
            </a:r>
            <a:r>
              <a:rPr dirty="0" smtClean="0" sz="1200" spc="18">
                <a:latin typeface="Cambria"/>
                <a:cs typeface="Cambria"/>
              </a:rPr>
              <a:t>l</a:t>
            </a:r>
            <a:r>
              <a:rPr dirty="0" smtClean="0" sz="1200" spc="18">
                <a:latin typeface="Cambria"/>
                <a:cs typeface="Cambria"/>
              </a:rPr>
              <a:t>d</a:t>
            </a:r>
            <a:r>
              <a:rPr dirty="0" smtClean="0" sz="1200" spc="18">
                <a:latin typeface="Cambria"/>
                <a:cs typeface="Cambria"/>
              </a:rPr>
              <a:t> </a:t>
            </a:r>
            <a:r>
              <a:rPr dirty="0" smtClean="0" sz="1200" spc="18">
                <a:latin typeface="Cambria"/>
                <a:cs typeface="Cambria"/>
              </a:rPr>
              <a:t>be</a:t>
            </a:r>
            <a:r>
              <a:rPr dirty="0" smtClean="0" sz="1200" spc="18">
                <a:latin typeface="Cambria"/>
                <a:cs typeface="Cambria"/>
              </a:rPr>
              <a:t> </a:t>
            </a:r>
            <a:r>
              <a:rPr dirty="0" smtClean="0" sz="1200" spc="18">
                <a:latin typeface="Cambria"/>
                <a:cs typeface="Cambria"/>
              </a:rPr>
              <a:t>p</a:t>
            </a:r>
            <a:r>
              <a:rPr dirty="0" smtClean="0" sz="1200" spc="18">
                <a:latin typeface="Cambria"/>
                <a:cs typeface="Cambria"/>
              </a:rPr>
              <a:t>r</a:t>
            </a:r>
            <a:r>
              <a:rPr dirty="0" smtClean="0" sz="1200" spc="18">
                <a:latin typeface="Cambria"/>
                <a:cs typeface="Cambria"/>
              </a:rPr>
              <a:t>o</a:t>
            </a:r>
            <a:r>
              <a:rPr dirty="0" smtClean="0" sz="1200" spc="18">
                <a:latin typeface="Cambria"/>
                <a:cs typeface="Cambria"/>
              </a:rPr>
              <a:t>d</a:t>
            </a:r>
            <a:r>
              <a:rPr dirty="0" smtClean="0" sz="1200" spc="18">
                <a:latin typeface="Cambria"/>
                <a:cs typeface="Cambria"/>
              </a:rPr>
              <a:t>u</a:t>
            </a:r>
            <a:r>
              <a:rPr dirty="0" smtClean="0" sz="1200" spc="18">
                <a:latin typeface="Cambria"/>
                <a:cs typeface="Cambria"/>
              </a:rPr>
              <a:t>c</a:t>
            </a:r>
            <a:r>
              <a:rPr dirty="0" smtClean="0" sz="1200" spc="18">
                <a:latin typeface="Cambria"/>
                <a:cs typeface="Cambria"/>
              </a:rPr>
              <a:t>ed</a:t>
            </a:r>
            <a:r>
              <a:rPr dirty="0" smtClean="0" sz="1200" spc="18">
                <a:latin typeface="Cambria"/>
                <a:cs typeface="Cambria"/>
              </a:rPr>
              <a:t> </a:t>
            </a:r>
            <a:r>
              <a:rPr dirty="0" smtClean="0" sz="1200" spc="18">
                <a:latin typeface="Cambria"/>
                <a:cs typeface="Cambria"/>
              </a:rPr>
              <a:t>b</a:t>
            </a:r>
            <a:r>
              <a:rPr dirty="0" smtClean="0" sz="1200" spc="18">
                <a:latin typeface="Cambria"/>
                <a:cs typeface="Cambria"/>
              </a:rPr>
              <a:t>y</a:t>
            </a:r>
            <a:r>
              <a:rPr dirty="0" smtClean="0" sz="1200" spc="18">
                <a:latin typeface="Cambria"/>
                <a:cs typeface="Cambria"/>
              </a:rPr>
              <a:t> </a:t>
            </a:r>
            <a:r>
              <a:rPr dirty="0" smtClean="0" sz="1200" spc="18">
                <a:latin typeface="Cambria"/>
                <a:cs typeface="Cambria"/>
              </a:rPr>
              <a:t>melti</a:t>
            </a:r>
            <a:r>
              <a:rPr dirty="0" smtClean="0" sz="1200" spc="18">
                <a:latin typeface="Cambria"/>
                <a:cs typeface="Cambria"/>
              </a:rPr>
              <a:t>n</a:t>
            </a:r>
            <a:r>
              <a:rPr dirty="0" smtClean="0" sz="1200" spc="18">
                <a:latin typeface="Cambria"/>
                <a:cs typeface="Cambria"/>
              </a:rPr>
              <a:t>g</a:t>
            </a:r>
            <a:r>
              <a:rPr dirty="0" smtClean="0" sz="1200" spc="18">
                <a:latin typeface="Cambria"/>
                <a:cs typeface="Cambria"/>
              </a:rPr>
              <a:t> </a:t>
            </a:r>
            <a:r>
              <a:rPr dirty="0" smtClean="0" sz="1200" spc="18">
                <a:latin typeface="Cambria"/>
                <a:cs typeface="Cambria"/>
              </a:rPr>
              <a:t>al</a:t>
            </a:r>
            <a:r>
              <a:rPr dirty="0" smtClean="0" sz="1200" spc="18">
                <a:latin typeface="Cambria"/>
                <a:cs typeface="Cambria"/>
              </a:rPr>
              <a:t>u</a:t>
            </a:r>
            <a:r>
              <a:rPr dirty="0" smtClean="0" sz="1200" spc="18">
                <a:latin typeface="Cambria"/>
                <a:cs typeface="Cambria"/>
              </a:rPr>
              <a:t>min</a:t>
            </a:r>
            <a:r>
              <a:rPr dirty="0" smtClean="0" sz="1200" spc="18">
                <a:latin typeface="Cambria"/>
                <a:cs typeface="Cambria"/>
              </a:rPr>
              <a:t>i</a:t>
            </a:r>
            <a:r>
              <a:rPr dirty="0" smtClean="0" sz="1200" spc="18">
                <a:latin typeface="Cambria"/>
                <a:cs typeface="Cambria"/>
              </a:rPr>
              <a:t>um</a:t>
            </a:r>
            <a:r>
              <a:rPr dirty="0" smtClean="0" sz="1200" spc="18">
                <a:latin typeface="Cambria"/>
                <a:cs typeface="Cambria"/>
              </a:rPr>
              <a:t> </a:t>
            </a:r>
            <a:r>
              <a:rPr dirty="0" smtClean="0" sz="1200" spc="18">
                <a:latin typeface="Cambria"/>
                <a:cs typeface="Cambria"/>
              </a:rPr>
              <a:t>o</a:t>
            </a:r>
            <a:r>
              <a:rPr dirty="0" smtClean="0" sz="1200" spc="18">
                <a:latin typeface="Cambria"/>
                <a:cs typeface="Cambria"/>
              </a:rPr>
              <a:t>xi</a:t>
            </a:r>
            <a:r>
              <a:rPr dirty="0" smtClean="0" sz="1200" spc="18">
                <a:latin typeface="Cambria"/>
                <a:cs typeface="Cambria"/>
              </a:rPr>
              <a:t>d</a:t>
            </a:r>
            <a:r>
              <a:rPr dirty="0" smtClean="0" sz="1200" spc="18">
                <a:latin typeface="Cambria"/>
                <a:cs typeface="Cambria"/>
              </a:rPr>
              <a:t>e</a:t>
            </a:r>
            <a:r>
              <a:rPr dirty="0" smtClean="0" sz="1200" spc="18">
                <a:latin typeface="Cambria"/>
                <a:cs typeface="Cambria"/>
              </a:rPr>
              <a:t> </a:t>
            </a:r>
            <a:r>
              <a:rPr dirty="0" smtClean="0" sz="1200" spc="18">
                <a:latin typeface="Cambria"/>
                <a:cs typeface="Cambria"/>
              </a:rPr>
              <a:t>(al</a:t>
            </a:r>
            <a:r>
              <a:rPr dirty="0" smtClean="0" sz="1200" spc="18">
                <a:latin typeface="Cambria"/>
                <a:cs typeface="Cambria"/>
              </a:rPr>
              <a:t>u</a:t>
            </a:r>
            <a:r>
              <a:rPr dirty="0" smtClean="0" sz="1200" spc="18">
                <a:latin typeface="Cambria"/>
                <a:cs typeface="Cambria"/>
              </a:rPr>
              <a:t>min</a:t>
            </a:r>
            <a:r>
              <a:rPr dirty="0" smtClean="0" sz="1200" spc="18">
                <a:latin typeface="Cambria"/>
                <a:cs typeface="Cambria"/>
              </a:rPr>
              <a:t>a</a:t>
            </a:r>
            <a:r>
              <a:rPr dirty="0" smtClean="0" sz="1200" spc="18">
                <a:latin typeface="Cambria"/>
                <a:cs typeface="Cambria"/>
              </a:rPr>
              <a:t>)</a:t>
            </a:r>
            <a:endParaRPr sz="1200">
              <a:latin typeface="Cambria"/>
              <a:cs typeface="Cambria"/>
            </a:endParaRPr>
          </a:p>
          <a:p>
            <a:pPr marL="12700" algn="just">
              <a:lnSpc>
                <a:spcPts val="2110"/>
              </a:lnSpc>
              <a:spcBef>
                <a:spcPts val="183"/>
              </a:spcBef>
            </a:pP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n</a:t>
            </a:r>
            <a:r>
              <a:rPr dirty="0" smtClean="0" sz="1200" spc="0">
                <a:latin typeface="Cambria"/>
                <a:cs typeface="Cambria"/>
              </a:rPr>
              <a:t>d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p</a:t>
            </a:r>
            <a:r>
              <a:rPr dirty="0" smtClean="0" sz="1200" spc="0">
                <a:latin typeface="Cambria"/>
                <a:cs typeface="Cambria"/>
              </a:rPr>
              <a:t>ass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ng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n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elect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ic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c</a:t>
            </a:r>
            <a:r>
              <a:rPr dirty="0" smtClean="0" sz="1200" spc="0">
                <a:latin typeface="Cambria"/>
                <a:cs typeface="Cambria"/>
              </a:rPr>
              <a:t>u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e</a:t>
            </a:r>
            <a:r>
              <a:rPr dirty="0" smtClean="0" sz="1200" spc="0">
                <a:latin typeface="Cambria"/>
                <a:cs typeface="Cambria"/>
              </a:rPr>
              <a:t>n</a:t>
            </a:r>
            <a:r>
              <a:rPr dirty="0" smtClean="0" sz="1200" spc="0">
                <a:latin typeface="Cambria"/>
                <a:cs typeface="Cambria"/>
              </a:rPr>
              <a:t>t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th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ou</a:t>
            </a:r>
            <a:r>
              <a:rPr dirty="0" smtClean="0" sz="1200" spc="0">
                <a:latin typeface="Cambria"/>
                <a:cs typeface="Cambria"/>
              </a:rPr>
              <a:t>g</a:t>
            </a:r>
            <a:r>
              <a:rPr dirty="0" smtClean="0" sz="1200" spc="0">
                <a:latin typeface="Cambria"/>
                <a:cs typeface="Cambria"/>
              </a:rPr>
              <a:t>h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t</a:t>
            </a:r>
            <a:r>
              <a:rPr dirty="0" smtClean="0" sz="1200" spc="0">
                <a:latin typeface="Cambria"/>
                <a:cs typeface="Cambria"/>
              </a:rPr>
              <a:t>.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U</a:t>
            </a:r>
            <a:r>
              <a:rPr dirty="0" smtClean="0" sz="1200" spc="0">
                <a:latin typeface="Cambria"/>
                <a:cs typeface="Cambria"/>
              </a:rPr>
              <a:t>n</a:t>
            </a:r>
            <a:r>
              <a:rPr dirty="0" smtClean="0" sz="1200" spc="0">
                <a:latin typeface="Cambria"/>
                <a:cs typeface="Cambria"/>
              </a:rPr>
              <a:t>f</a:t>
            </a:r>
            <a:r>
              <a:rPr dirty="0" smtClean="0" sz="1200" spc="0">
                <a:latin typeface="Cambria"/>
                <a:cs typeface="Cambria"/>
              </a:rPr>
              <a:t>o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tunat</a:t>
            </a:r>
            <a:r>
              <a:rPr dirty="0" smtClean="0" sz="1200" spc="0">
                <a:latin typeface="Cambria"/>
                <a:cs typeface="Cambria"/>
              </a:rPr>
              <a:t>e</a:t>
            </a:r>
            <a:r>
              <a:rPr dirty="0" smtClean="0" sz="1200" spc="0">
                <a:latin typeface="Cambria"/>
                <a:cs typeface="Cambria"/>
              </a:rPr>
              <a:t>ly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the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o</a:t>
            </a:r>
            <a:r>
              <a:rPr dirty="0" smtClean="0" sz="1200" spc="0">
                <a:latin typeface="Cambria"/>
                <a:cs typeface="Cambria"/>
              </a:rPr>
              <a:t>x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d</a:t>
            </a:r>
            <a:r>
              <a:rPr dirty="0" smtClean="0" sz="1200" spc="0">
                <a:latin typeface="Cambria"/>
                <a:cs typeface="Cambria"/>
              </a:rPr>
              <a:t>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s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ef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acto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y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mat</a:t>
            </a:r>
            <a:r>
              <a:rPr dirty="0" smtClean="0" sz="1200" spc="0">
                <a:latin typeface="Cambria"/>
                <a:cs typeface="Cambria"/>
              </a:rPr>
              <a:t>e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l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w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t</a:t>
            </a:r>
            <a:r>
              <a:rPr dirty="0" smtClean="0" sz="1200" spc="0">
                <a:latin typeface="Cambria"/>
                <a:cs typeface="Cambria"/>
              </a:rPr>
              <a:t>h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an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exce</a:t>
            </a:r>
            <a:r>
              <a:rPr dirty="0" smtClean="0" sz="1200" spc="0">
                <a:latin typeface="Cambria"/>
                <a:cs typeface="Cambria"/>
              </a:rPr>
              <a:t>p</a:t>
            </a:r>
            <a:r>
              <a:rPr dirty="0" smtClean="0" sz="1200" spc="0">
                <a:latin typeface="Cambria"/>
                <a:cs typeface="Cambria"/>
              </a:rPr>
              <a:t>t</a:t>
            </a:r>
            <a:r>
              <a:rPr dirty="0" smtClean="0" sz="1200" spc="0">
                <a:latin typeface="Cambria"/>
                <a:cs typeface="Cambria"/>
              </a:rPr>
              <a:t>ion</a:t>
            </a: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lly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hi</a:t>
            </a:r>
            <a:r>
              <a:rPr dirty="0" smtClean="0" sz="1200" spc="0">
                <a:latin typeface="Cambria"/>
                <a:cs typeface="Cambria"/>
              </a:rPr>
              <a:t>g</a:t>
            </a:r>
            <a:r>
              <a:rPr dirty="0" smtClean="0" sz="1200" spc="0">
                <a:latin typeface="Cambria"/>
                <a:cs typeface="Cambria"/>
              </a:rPr>
              <a:t>h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melti</a:t>
            </a:r>
            <a:r>
              <a:rPr dirty="0" smtClean="0" sz="1200" spc="0">
                <a:latin typeface="Cambria"/>
                <a:cs typeface="Cambria"/>
              </a:rPr>
              <a:t>n</a:t>
            </a:r>
            <a:r>
              <a:rPr dirty="0" smtClean="0" sz="1200" spc="0">
                <a:latin typeface="Cambria"/>
                <a:cs typeface="Cambria"/>
              </a:rPr>
              <a:t>g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p</a:t>
            </a:r>
            <a:r>
              <a:rPr dirty="0" smtClean="0" sz="1200" spc="0">
                <a:latin typeface="Cambria"/>
                <a:cs typeface="Cambria"/>
              </a:rPr>
              <a:t>oint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of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b</a:t>
            </a:r>
            <a:r>
              <a:rPr dirty="0" smtClean="0" sz="1200" spc="0">
                <a:latin typeface="Cambria"/>
                <a:cs typeface="Cambria"/>
              </a:rPr>
              <a:t>out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2</a:t>
            </a:r>
            <a:r>
              <a:rPr dirty="0" smtClean="0" sz="1200" spc="0">
                <a:latin typeface="Cambria"/>
                <a:cs typeface="Cambria"/>
              </a:rPr>
              <a:t>0</a:t>
            </a:r>
            <a:r>
              <a:rPr dirty="0" smtClean="0" sz="1200" spc="0">
                <a:latin typeface="Cambria"/>
                <a:cs typeface="Cambria"/>
              </a:rPr>
              <a:t>0</a:t>
            </a:r>
            <a:r>
              <a:rPr dirty="0" smtClean="0" sz="1200" spc="0">
                <a:latin typeface="Cambria"/>
                <a:cs typeface="Cambria"/>
              </a:rPr>
              <a:t>0</a:t>
            </a:r>
            <a:r>
              <a:rPr dirty="0" smtClean="0" baseline="21324" sz="1200" spc="0">
                <a:latin typeface="Cambria"/>
                <a:cs typeface="Cambria"/>
              </a:rPr>
              <a:t>o</a:t>
            </a:r>
            <a:r>
              <a:rPr dirty="0" smtClean="0" sz="1200" spc="0">
                <a:latin typeface="Cambria"/>
                <a:cs typeface="Cambria"/>
              </a:rPr>
              <a:t>C</a:t>
            </a:r>
            <a:r>
              <a:rPr dirty="0" smtClean="0" sz="1200" spc="0">
                <a:latin typeface="Cambria"/>
                <a:cs typeface="Cambria"/>
              </a:rPr>
              <a:t>.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Ref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acto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e</a:t>
            </a:r>
            <a:r>
              <a:rPr dirty="0" smtClean="0" sz="1200" spc="0">
                <a:latin typeface="Cambria"/>
                <a:cs typeface="Cambria"/>
              </a:rPr>
              <a:t>s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are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used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to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li</a:t>
            </a:r>
            <a:r>
              <a:rPr dirty="0" smtClean="0" sz="1200" spc="0">
                <a:latin typeface="Cambria"/>
                <a:cs typeface="Cambria"/>
              </a:rPr>
              <a:t>n</a:t>
            </a:r>
            <a:r>
              <a:rPr dirty="0" smtClean="0" sz="1200" spc="0">
                <a:latin typeface="Cambria"/>
                <a:cs typeface="Cambria"/>
              </a:rPr>
              <a:t>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f</a:t>
            </a:r>
            <a:r>
              <a:rPr dirty="0" smtClean="0" sz="1200" spc="0">
                <a:latin typeface="Cambria"/>
                <a:cs typeface="Cambria"/>
              </a:rPr>
              <a:t>u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n</a:t>
            </a: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ces.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30604" y="6545885"/>
            <a:ext cx="5534898" cy="177800"/>
          </a:xfrm>
          <a:prstGeom prst="rect">
            <a:avLst/>
          </a:prstGeom>
        </p:spPr>
        <p:txBody>
          <a:bodyPr wrap="square" lIns="0" tIns="8509" rIns="0" bIns="0" rtlCol="0">
            <a:noAutofit/>
          </a:bodyPr>
          <a:lstStyle/>
          <a:p>
            <a:pPr marL="12700">
              <a:lnSpc>
                <a:spcPts val="1340"/>
              </a:lnSpc>
            </a:pPr>
            <a:r>
              <a:rPr dirty="0" smtClean="0" sz="1200" spc="12">
                <a:latin typeface="Cambria"/>
                <a:cs typeface="Cambria"/>
              </a:rPr>
              <a:t>T</a:t>
            </a:r>
            <a:r>
              <a:rPr dirty="0" smtClean="0" sz="1200" spc="12">
                <a:latin typeface="Cambria"/>
                <a:cs typeface="Cambria"/>
              </a:rPr>
              <a:t>he</a:t>
            </a:r>
            <a:r>
              <a:rPr dirty="0" smtClean="0" sz="1200" spc="12">
                <a:latin typeface="Cambria"/>
                <a:cs typeface="Cambria"/>
              </a:rPr>
              <a:t> </a:t>
            </a:r>
            <a:r>
              <a:rPr dirty="0" smtClean="0" sz="1200" spc="12">
                <a:latin typeface="Cambria"/>
                <a:cs typeface="Cambria"/>
              </a:rPr>
              <a:t> </a:t>
            </a:r>
            <a:r>
              <a:rPr dirty="0" smtClean="0" sz="1200" spc="12">
                <a:latin typeface="Cambria"/>
                <a:cs typeface="Cambria"/>
              </a:rPr>
              <a:t>f</a:t>
            </a:r>
            <a:r>
              <a:rPr dirty="0" smtClean="0" sz="1200" spc="12">
                <a:latin typeface="Cambria"/>
                <a:cs typeface="Cambria"/>
              </a:rPr>
              <a:t>unction</a:t>
            </a:r>
            <a:r>
              <a:rPr dirty="0" smtClean="0" sz="1200" spc="12">
                <a:latin typeface="Cambria"/>
                <a:cs typeface="Cambria"/>
              </a:rPr>
              <a:t> </a:t>
            </a:r>
            <a:r>
              <a:rPr dirty="0" smtClean="0" sz="1200" spc="12">
                <a:latin typeface="Cambria"/>
                <a:cs typeface="Cambria"/>
              </a:rPr>
              <a:t> </a:t>
            </a:r>
            <a:r>
              <a:rPr dirty="0" smtClean="0" sz="1200" spc="12">
                <a:latin typeface="Cambria"/>
                <a:cs typeface="Cambria"/>
              </a:rPr>
              <a:t>of</a:t>
            </a:r>
            <a:r>
              <a:rPr dirty="0" smtClean="0" sz="1200" spc="12">
                <a:latin typeface="Cambria"/>
                <a:cs typeface="Cambria"/>
              </a:rPr>
              <a:t> </a:t>
            </a:r>
            <a:r>
              <a:rPr dirty="0" smtClean="0" sz="1200" spc="12">
                <a:latin typeface="Cambria"/>
                <a:cs typeface="Cambria"/>
              </a:rPr>
              <a:t> </a:t>
            </a:r>
            <a:r>
              <a:rPr dirty="0" smtClean="0" sz="1200" spc="12">
                <a:latin typeface="Cambria"/>
                <a:cs typeface="Cambria"/>
              </a:rPr>
              <a:t>c</a:t>
            </a:r>
            <a:r>
              <a:rPr dirty="0" smtClean="0" sz="1200" spc="12">
                <a:latin typeface="Cambria"/>
                <a:cs typeface="Cambria"/>
              </a:rPr>
              <a:t>r</a:t>
            </a:r>
            <a:r>
              <a:rPr dirty="0" smtClean="0" sz="1200" spc="12">
                <a:latin typeface="Cambria"/>
                <a:cs typeface="Cambria"/>
              </a:rPr>
              <a:t>y</a:t>
            </a:r>
            <a:r>
              <a:rPr dirty="0" smtClean="0" sz="1200" spc="12">
                <a:latin typeface="Cambria"/>
                <a:cs typeface="Cambria"/>
              </a:rPr>
              <a:t>o</a:t>
            </a:r>
            <a:r>
              <a:rPr dirty="0" smtClean="0" sz="1200" spc="12">
                <a:latin typeface="Cambria"/>
                <a:cs typeface="Cambria"/>
              </a:rPr>
              <a:t>lite</a:t>
            </a:r>
            <a:r>
              <a:rPr dirty="0" smtClean="0" sz="1200" spc="12">
                <a:latin typeface="Cambria"/>
                <a:cs typeface="Cambria"/>
              </a:rPr>
              <a:t> </a:t>
            </a:r>
            <a:r>
              <a:rPr dirty="0" smtClean="0" sz="1200" spc="12">
                <a:latin typeface="Cambria"/>
                <a:cs typeface="Cambria"/>
              </a:rPr>
              <a:t> </a:t>
            </a:r>
            <a:r>
              <a:rPr dirty="0" smtClean="0" sz="1200" spc="12">
                <a:latin typeface="Cambria"/>
                <a:cs typeface="Cambria"/>
              </a:rPr>
              <a:t>is</a:t>
            </a:r>
            <a:r>
              <a:rPr dirty="0" smtClean="0" sz="1200" spc="12">
                <a:latin typeface="Cambria"/>
                <a:cs typeface="Cambria"/>
              </a:rPr>
              <a:t> </a:t>
            </a:r>
            <a:r>
              <a:rPr dirty="0" smtClean="0" sz="1200" spc="12">
                <a:latin typeface="Cambria"/>
                <a:cs typeface="Cambria"/>
              </a:rPr>
              <a:t> </a:t>
            </a:r>
            <a:r>
              <a:rPr dirty="0" smtClean="0" sz="1200" spc="12">
                <a:latin typeface="Cambria"/>
                <a:cs typeface="Cambria"/>
              </a:rPr>
              <a:t>to</a:t>
            </a:r>
            <a:r>
              <a:rPr dirty="0" smtClean="0" sz="1200" spc="12">
                <a:latin typeface="Cambria"/>
                <a:cs typeface="Cambria"/>
              </a:rPr>
              <a:t> </a:t>
            </a:r>
            <a:r>
              <a:rPr dirty="0" smtClean="0" sz="1200" spc="12">
                <a:latin typeface="Cambria"/>
                <a:cs typeface="Cambria"/>
              </a:rPr>
              <a:t> </a:t>
            </a:r>
            <a:r>
              <a:rPr dirty="0" smtClean="0" sz="1200" spc="12">
                <a:latin typeface="Cambria"/>
                <a:cs typeface="Cambria"/>
              </a:rPr>
              <a:t>lo</a:t>
            </a:r>
            <a:r>
              <a:rPr dirty="0" smtClean="0" sz="1200" spc="12">
                <a:latin typeface="Cambria"/>
                <a:cs typeface="Cambria"/>
              </a:rPr>
              <a:t>w</a:t>
            </a:r>
            <a:r>
              <a:rPr dirty="0" smtClean="0" sz="1200" spc="12">
                <a:latin typeface="Cambria"/>
                <a:cs typeface="Cambria"/>
              </a:rPr>
              <a:t>er</a:t>
            </a:r>
            <a:r>
              <a:rPr dirty="0" smtClean="0" sz="1200" spc="12">
                <a:latin typeface="Cambria"/>
                <a:cs typeface="Cambria"/>
              </a:rPr>
              <a:t> </a:t>
            </a:r>
            <a:r>
              <a:rPr dirty="0" smtClean="0" sz="1200" spc="12">
                <a:latin typeface="Cambria"/>
                <a:cs typeface="Cambria"/>
              </a:rPr>
              <a:t> </a:t>
            </a:r>
            <a:r>
              <a:rPr dirty="0" smtClean="0" sz="1200" spc="12">
                <a:latin typeface="Cambria"/>
                <a:cs typeface="Cambria"/>
              </a:rPr>
              <a:t>the</a:t>
            </a:r>
            <a:r>
              <a:rPr dirty="0" smtClean="0" sz="1200" spc="12">
                <a:latin typeface="Cambria"/>
                <a:cs typeface="Cambria"/>
              </a:rPr>
              <a:t> </a:t>
            </a:r>
            <a:r>
              <a:rPr dirty="0" smtClean="0" sz="1200" spc="12">
                <a:latin typeface="Cambria"/>
                <a:cs typeface="Cambria"/>
              </a:rPr>
              <a:t> </a:t>
            </a:r>
            <a:r>
              <a:rPr dirty="0" smtClean="0" sz="1200" spc="12">
                <a:latin typeface="Cambria"/>
                <a:cs typeface="Cambria"/>
              </a:rPr>
              <a:t>melti</a:t>
            </a:r>
            <a:r>
              <a:rPr dirty="0" smtClean="0" sz="1200" spc="12">
                <a:latin typeface="Cambria"/>
                <a:cs typeface="Cambria"/>
              </a:rPr>
              <a:t>n</a:t>
            </a:r>
            <a:r>
              <a:rPr dirty="0" smtClean="0" sz="1200" spc="12">
                <a:latin typeface="Cambria"/>
                <a:cs typeface="Cambria"/>
              </a:rPr>
              <a:t>g</a:t>
            </a:r>
            <a:r>
              <a:rPr dirty="0" smtClean="0" sz="1200" spc="12">
                <a:latin typeface="Cambria"/>
                <a:cs typeface="Cambria"/>
              </a:rPr>
              <a:t> </a:t>
            </a:r>
            <a:r>
              <a:rPr dirty="0" smtClean="0" sz="1200" spc="12">
                <a:latin typeface="Cambria"/>
                <a:cs typeface="Cambria"/>
              </a:rPr>
              <a:t> </a:t>
            </a:r>
            <a:r>
              <a:rPr dirty="0" smtClean="0" sz="1200" spc="12">
                <a:latin typeface="Cambria"/>
                <a:cs typeface="Cambria"/>
              </a:rPr>
              <a:t>p</a:t>
            </a:r>
            <a:r>
              <a:rPr dirty="0" smtClean="0" sz="1200" spc="12">
                <a:latin typeface="Cambria"/>
                <a:cs typeface="Cambria"/>
              </a:rPr>
              <a:t>oint</a:t>
            </a:r>
            <a:r>
              <a:rPr dirty="0" smtClean="0" sz="1200" spc="12">
                <a:latin typeface="Cambria"/>
                <a:cs typeface="Cambria"/>
              </a:rPr>
              <a:t> </a:t>
            </a:r>
            <a:r>
              <a:rPr dirty="0" smtClean="0" sz="1200" spc="12">
                <a:latin typeface="Cambria"/>
                <a:cs typeface="Cambria"/>
              </a:rPr>
              <a:t> </a:t>
            </a:r>
            <a:r>
              <a:rPr dirty="0" smtClean="0" sz="1200" spc="12">
                <a:latin typeface="Cambria"/>
                <a:cs typeface="Cambria"/>
              </a:rPr>
              <a:t>of</a:t>
            </a:r>
            <a:r>
              <a:rPr dirty="0" smtClean="0" sz="1200" spc="12">
                <a:latin typeface="Cambria"/>
                <a:cs typeface="Cambria"/>
              </a:rPr>
              <a:t> </a:t>
            </a:r>
            <a:r>
              <a:rPr dirty="0" smtClean="0" sz="1200" spc="12">
                <a:latin typeface="Cambria"/>
                <a:cs typeface="Cambria"/>
              </a:rPr>
              <a:t> </a:t>
            </a:r>
            <a:r>
              <a:rPr dirty="0" smtClean="0" sz="1200" spc="12">
                <a:latin typeface="Cambria"/>
                <a:cs typeface="Cambria"/>
              </a:rPr>
              <a:t>alu</a:t>
            </a:r>
            <a:r>
              <a:rPr dirty="0" smtClean="0" sz="1200" spc="12">
                <a:latin typeface="Cambria"/>
                <a:cs typeface="Cambria"/>
              </a:rPr>
              <a:t>m</a:t>
            </a:r>
            <a:r>
              <a:rPr dirty="0" smtClean="0" sz="1200" spc="12">
                <a:latin typeface="Cambria"/>
                <a:cs typeface="Cambria"/>
              </a:rPr>
              <a:t>i</a:t>
            </a:r>
            <a:r>
              <a:rPr dirty="0" smtClean="0" sz="1200" spc="12">
                <a:latin typeface="Cambria"/>
                <a:cs typeface="Cambria"/>
              </a:rPr>
              <a:t>n</a:t>
            </a:r>
            <a:r>
              <a:rPr dirty="0" smtClean="0" sz="1200" spc="12">
                <a:latin typeface="Cambria"/>
                <a:cs typeface="Cambria"/>
              </a:rPr>
              <a:t>i</a:t>
            </a:r>
            <a:r>
              <a:rPr dirty="0" smtClean="0" sz="1200" spc="12">
                <a:latin typeface="Cambria"/>
                <a:cs typeface="Cambria"/>
              </a:rPr>
              <a:t>um</a:t>
            </a:r>
            <a:r>
              <a:rPr dirty="0" smtClean="0" sz="1200" spc="12">
                <a:latin typeface="Cambria"/>
                <a:cs typeface="Cambria"/>
              </a:rPr>
              <a:t> </a:t>
            </a:r>
            <a:r>
              <a:rPr dirty="0" smtClean="0" sz="1200" spc="12">
                <a:latin typeface="Cambria"/>
                <a:cs typeface="Cambria"/>
              </a:rPr>
              <a:t> </a:t>
            </a:r>
            <a:r>
              <a:rPr dirty="0" smtClean="0" sz="1200" spc="12">
                <a:latin typeface="Cambria"/>
                <a:cs typeface="Cambria"/>
              </a:rPr>
              <a:t>o</a:t>
            </a:r>
            <a:r>
              <a:rPr dirty="0" smtClean="0" sz="1200" spc="12">
                <a:latin typeface="Cambria"/>
                <a:cs typeface="Cambria"/>
              </a:rPr>
              <a:t>x</a:t>
            </a:r>
            <a:r>
              <a:rPr dirty="0" smtClean="0" sz="1200" spc="12">
                <a:latin typeface="Cambria"/>
                <a:cs typeface="Cambria"/>
              </a:rPr>
              <a:t>i</a:t>
            </a:r>
            <a:r>
              <a:rPr dirty="0" smtClean="0" sz="1200" spc="12">
                <a:latin typeface="Cambria"/>
                <a:cs typeface="Cambria"/>
              </a:rPr>
              <a:t>d</a:t>
            </a:r>
            <a:r>
              <a:rPr dirty="0" smtClean="0" sz="1200" spc="12">
                <a:latin typeface="Cambria"/>
                <a:cs typeface="Cambria"/>
              </a:rPr>
              <a:t>e.</a:t>
            </a:r>
            <a:r>
              <a:rPr dirty="0" smtClean="0" sz="1200" spc="12">
                <a:latin typeface="Cambria"/>
                <a:cs typeface="Cambria"/>
              </a:rPr>
              <a:t> </a:t>
            </a:r>
            <a:r>
              <a:rPr dirty="0" smtClean="0" sz="1200" spc="12">
                <a:latin typeface="Cambria"/>
                <a:cs typeface="Cambria"/>
              </a:rPr>
              <a:t> </a:t>
            </a:r>
            <a:r>
              <a:rPr dirty="0" smtClean="0" sz="1200" spc="12">
                <a:latin typeface="Cambria"/>
                <a:cs typeface="Cambria"/>
              </a:rPr>
              <a:t>By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604" y="6812966"/>
            <a:ext cx="4623472" cy="177800"/>
          </a:xfrm>
          <a:prstGeom prst="rect">
            <a:avLst/>
          </a:prstGeom>
        </p:spPr>
        <p:txBody>
          <a:bodyPr wrap="square" lIns="0" tIns="8509" rIns="0" bIns="0" rtlCol="0">
            <a:noAutofit/>
          </a:bodyPr>
          <a:lstStyle/>
          <a:p>
            <a:pPr marL="12700">
              <a:lnSpc>
                <a:spcPts val="1340"/>
              </a:lnSpc>
            </a:pPr>
            <a:r>
              <a:rPr dirty="0" smtClean="0" sz="1200" spc="23">
                <a:latin typeface="Cambria"/>
                <a:cs typeface="Cambria"/>
              </a:rPr>
              <a:t>d</a:t>
            </a:r>
            <a:r>
              <a:rPr dirty="0" smtClean="0" sz="1200" spc="23">
                <a:latin typeface="Cambria"/>
                <a:cs typeface="Cambria"/>
              </a:rPr>
              <a:t>issol</a:t>
            </a:r>
            <a:r>
              <a:rPr dirty="0" smtClean="0" sz="1200" spc="23">
                <a:latin typeface="Cambria"/>
                <a:cs typeface="Cambria"/>
              </a:rPr>
              <a:t>v</a:t>
            </a:r>
            <a:r>
              <a:rPr dirty="0" smtClean="0" sz="1200" spc="23">
                <a:latin typeface="Cambria"/>
                <a:cs typeface="Cambria"/>
              </a:rPr>
              <a:t>i</a:t>
            </a:r>
            <a:r>
              <a:rPr dirty="0" smtClean="0" sz="1200" spc="23">
                <a:latin typeface="Cambria"/>
                <a:cs typeface="Cambria"/>
              </a:rPr>
              <a:t>n</a:t>
            </a:r>
            <a:r>
              <a:rPr dirty="0" smtClean="0" sz="1200" spc="23">
                <a:latin typeface="Cambria"/>
                <a:cs typeface="Cambria"/>
              </a:rPr>
              <a:t>g</a:t>
            </a:r>
            <a:r>
              <a:rPr dirty="0" smtClean="0" sz="1200" spc="23">
                <a:latin typeface="Cambria"/>
                <a:cs typeface="Cambria"/>
              </a:rPr>
              <a:t> </a:t>
            </a:r>
            <a:r>
              <a:rPr dirty="0" smtClean="0" sz="1200" spc="23">
                <a:latin typeface="Cambria"/>
                <a:cs typeface="Cambria"/>
              </a:rPr>
              <a:t>the</a:t>
            </a:r>
            <a:r>
              <a:rPr dirty="0" smtClean="0" sz="1200" spc="23">
                <a:latin typeface="Cambria"/>
                <a:cs typeface="Cambria"/>
              </a:rPr>
              <a:t> </a:t>
            </a:r>
            <a:r>
              <a:rPr dirty="0" smtClean="0" sz="1200" spc="23">
                <a:latin typeface="Cambria"/>
                <a:cs typeface="Cambria"/>
              </a:rPr>
              <a:t> </a:t>
            </a:r>
            <a:r>
              <a:rPr dirty="0" smtClean="0" sz="1200" spc="23">
                <a:latin typeface="Cambria"/>
                <a:cs typeface="Cambria"/>
              </a:rPr>
              <a:t>alu</a:t>
            </a:r>
            <a:r>
              <a:rPr dirty="0" smtClean="0" sz="1200" spc="23">
                <a:latin typeface="Cambria"/>
                <a:cs typeface="Cambria"/>
              </a:rPr>
              <a:t>m</a:t>
            </a:r>
            <a:r>
              <a:rPr dirty="0" smtClean="0" sz="1200" spc="23">
                <a:latin typeface="Cambria"/>
                <a:cs typeface="Cambria"/>
              </a:rPr>
              <a:t>i</a:t>
            </a:r>
            <a:r>
              <a:rPr dirty="0" smtClean="0" sz="1200" spc="23">
                <a:latin typeface="Cambria"/>
                <a:cs typeface="Cambria"/>
              </a:rPr>
              <a:t>n</a:t>
            </a:r>
            <a:r>
              <a:rPr dirty="0" smtClean="0" sz="1200" spc="23">
                <a:latin typeface="Cambria"/>
                <a:cs typeface="Cambria"/>
              </a:rPr>
              <a:t>a</a:t>
            </a:r>
            <a:r>
              <a:rPr dirty="0" smtClean="0" sz="1200" spc="23">
                <a:latin typeface="Cambria"/>
                <a:cs typeface="Cambria"/>
              </a:rPr>
              <a:t> </a:t>
            </a:r>
            <a:r>
              <a:rPr dirty="0" smtClean="0" sz="1200" spc="23">
                <a:latin typeface="Cambria"/>
                <a:cs typeface="Cambria"/>
              </a:rPr>
              <a:t> </a:t>
            </a:r>
            <a:r>
              <a:rPr dirty="0" smtClean="0" sz="1200" spc="23">
                <a:latin typeface="Cambria"/>
                <a:cs typeface="Cambria"/>
              </a:rPr>
              <a:t>in</a:t>
            </a:r>
            <a:r>
              <a:rPr dirty="0" smtClean="0" sz="1200" spc="23">
                <a:latin typeface="Cambria"/>
                <a:cs typeface="Cambria"/>
              </a:rPr>
              <a:t> </a:t>
            </a:r>
            <a:r>
              <a:rPr dirty="0" smtClean="0" sz="1200" spc="23">
                <a:latin typeface="Cambria"/>
                <a:cs typeface="Cambria"/>
              </a:rPr>
              <a:t>a</a:t>
            </a:r>
            <a:r>
              <a:rPr dirty="0" smtClean="0" sz="1200" spc="23">
                <a:latin typeface="Cambria"/>
                <a:cs typeface="Cambria"/>
              </a:rPr>
              <a:t> </a:t>
            </a:r>
            <a:r>
              <a:rPr dirty="0" smtClean="0" sz="1200" spc="23">
                <a:latin typeface="Cambria"/>
                <a:cs typeface="Cambria"/>
              </a:rPr>
              <a:t>second</a:t>
            </a:r>
            <a:r>
              <a:rPr dirty="0" smtClean="0" sz="1200" spc="23">
                <a:latin typeface="Cambria"/>
                <a:cs typeface="Cambria"/>
              </a:rPr>
              <a:t> </a:t>
            </a:r>
            <a:r>
              <a:rPr dirty="0" smtClean="0" sz="1200" spc="23">
                <a:latin typeface="Cambria"/>
                <a:cs typeface="Cambria"/>
              </a:rPr>
              <a:t>alu</a:t>
            </a:r>
            <a:r>
              <a:rPr dirty="0" smtClean="0" sz="1200" spc="23">
                <a:latin typeface="Cambria"/>
                <a:cs typeface="Cambria"/>
              </a:rPr>
              <a:t>m</a:t>
            </a:r>
            <a:r>
              <a:rPr dirty="0" smtClean="0" sz="1200" spc="23">
                <a:latin typeface="Cambria"/>
                <a:cs typeface="Cambria"/>
              </a:rPr>
              <a:t>i</a:t>
            </a:r>
            <a:r>
              <a:rPr dirty="0" smtClean="0" sz="1200" spc="23">
                <a:latin typeface="Cambria"/>
                <a:cs typeface="Cambria"/>
              </a:rPr>
              <a:t>n</a:t>
            </a:r>
            <a:r>
              <a:rPr dirty="0" smtClean="0" sz="1200" spc="23">
                <a:latin typeface="Cambria"/>
                <a:cs typeface="Cambria"/>
              </a:rPr>
              <a:t>i</a:t>
            </a:r>
            <a:r>
              <a:rPr dirty="0" smtClean="0" sz="1200" spc="23">
                <a:latin typeface="Cambria"/>
                <a:cs typeface="Cambria"/>
              </a:rPr>
              <a:t>u</a:t>
            </a:r>
            <a:r>
              <a:rPr dirty="0" smtClean="0" sz="1200" spc="23">
                <a:latin typeface="Cambria"/>
                <a:cs typeface="Cambria"/>
              </a:rPr>
              <a:t>m</a:t>
            </a:r>
            <a:r>
              <a:rPr dirty="0" smtClean="0" sz="1200" spc="23">
                <a:latin typeface="Cambria"/>
                <a:cs typeface="Cambria"/>
              </a:rPr>
              <a:t> </a:t>
            </a:r>
            <a:r>
              <a:rPr dirty="0" smtClean="0" sz="1200" spc="23">
                <a:latin typeface="Cambria"/>
                <a:cs typeface="Cambria"/>
              </a:rPr>
              <a:t>co</a:t>
            </a:r>
            <a:r>
              <a:rPr dirty="0" smtClean="0" sz="1200" spc="23">
                <a:latin typeface="Cambria"/>
                <a:cs typeface="Cambria"/>
              </a:rPr>
              <a:t>m</a:t>
            </a:r>
            <a:r>
              <a:rPr dirty="0" smtClean="0" sz="1200" spc="23">
                <a:latin typeface="Cambria"/>
                <a:cs typeface="Cambria"/>
              </a:rPr>
              <a:t>p</a:t>
            </a:r>
            <a:r>
              <a:rPr dirty="0" smtClean="0" sz="1200" spc="23">
                <a:latin typeface="Cambria"/>
                <a:cs typeface="Cambria"/>
              </a:rPr>
              <a:t>ound</a:t>
            </a:r>
            <a:r>
              <a:rPr dirty="0" smtClean="0" sz="1200" spc="23">
                <a:latin typeface="Cambria"/>
                <a:cs typeface="Cambria"/>
              </a:rPr>
              <a:t> </a:t>
            </a:r>
            <a:r>
              <a:rPr dirty="0" smtClean="0" sz="1200" spc="23">
                <a:latin typeface="Cambria"/>
                <a:cs typeface="Cambria"/>
              </a:rPr>
              <a:t>(</a:t>
            </a:r>
            <a:r>
              <a:rPr dirty="0" smtClean="0" sz="1200" spc="23">
                <a:latin typeface="Cambria"/>
                <a:cs typeface="Cambria"/>
              </a:rPr>
              <a:t>c</a:t>
            </a:r>
            <a:r>
              <a:rPr dirty="0" smtClean="0" sz="1200" spc="23">
                <a:latin typeface="Cambria"/>
                <a:cs typeface="Cambria"/>
              </a:rPr>
              <a:t>r</a:t>
            </a:r>
            <a:r>
              <a:rPr dirty="0" smtClean="0" sz="1200" spc="23">
                <a:latin typeface="Cambria"/>
                <a:cs typeface="Cambria"/>
              </a:rPr>
              <a:t>y</a:t>
            </a:r>
            <a:r>
              <a:rPr dirty="0" smtClean="0" sz="1200" spc="23">
                <a:latin typeface="Cambria"/>
                <a:cs typeface="Cambria"/>
              </a:rPr>
              <a:t>olit</a:t>
            </a:r>
            <a:r>
              <a:rPr dirty="0" smtClean="0" sz="1200" spc="23">
                <a:latin typeface="Cambria"/>
                <a:cs typeface="Cambria"/>
              </a:rPr>
              <a:t>e</a:t>
            </a:r>
            <a:r>
              <a:rPr dirty="0" smtClean="0" sz="1200" spc="23">
                <a:latin typeface="Cambria"/>
                <a:cs typeface="Cambria"/>
              </a:rPr>
              <a:t>,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773318" y="6812966"/>
            <a:ext cx="619270" cy="180461"/>
          </a:xfrm>
          <a:prstGeom prst="rect">
            <a:avLst/>
          </a:prstGeom>
        </p:spPr>
        <p:txBody>
          <a:bodyPr wrap="square" lIns="0" tIns="8540" rIns="0" bIns="0" rtlCol="0">
            <a:noAutofit/>
          </a:bodyPr>
          <a:lstStyle/>
          <a:p>
            <a:pPr marL="12700">
              <a:lnSpc>
                <a:spcPts val="1345"/>
              </a:lnSpc>
            </a:pPr>
            <a:r>
              <a:rPr dirty="0" smtClean="0" sz="1200" spc="3">
                <a:latin typeface="Cambria"/>
                <a:cs typeface="Cambria"/>
              </a:rPr>
              <a:t>N</a:t>
            </a:r>
            <a:r>
              <a:rPr dirty="0" smtClean="0" sz="1200" spc="3">
                <a:latin typeface="Cambria"/>
                <a:cs typeface="Cambria"/>
              </a:rPr>
              <a:t>a</a:t>
            </a:r>
            <a:r>
              <a:rPr dirty="0" smtClean="0" sz="800" spc="3">
                <a:latin typeface="Cambria"/>
                <a:cs typeface="Cambria"/>
              </a:rPr>
              <a:t>3</a:t>
            </a:r>
            <a:r>
              <a:rPr dirty="0" smtClean="0" sz="1200" spc="3">
                <a:latin typeface="Cambria"/>
                <a:cs typeface="Cambria"/>
              </a:rPr>
              <a:t>A</a:t>
            </a:r>
            <a:r>
              <a:rPr dirty="0" smtClean="0" sz="1200" spc="3">
                <a:latin typeface="Cambria"/>
                <a:cs typeface="Cambria"/>
              </a:rPr>
              <a:t>lF</a:t>
            </a:r>
            <a:r>
              <a:rPr dirty="0" smtClean="0" sz="800" spc="3">
                <a:latin typeface="Cambria"/>
                <a:cs typeface="Cambria"/>
              </a:rPr>
              <a:t>6</a:t>
            </a:r>
            <a:r>
              <a:rPr dirty="0" smtClean="0" sz="1200" spc="3">
                <a:latin typeface="Cambria"/>
                <a:cs typeface="Cambria"/>
              </a:rPr>
              <a:t>)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10553" y="6812966"/>
            <a:ext cx="256711" cy="177800"/>
          </a:xfrm>
          <a:prstGeom prst="rect">
            <a:avLst/>
          </a:prstGeom>
        </p:spPr>
        <p:txBody>
          <a:bodyPr wrap="square" lIns="0" tIns="8509" rIns="0" bIns="0" rtlCol="0">
            <a:noAutofit/>
          </a:bodyPr>
          <a:lstStyle/>
          <a:p>
            <a:pPr marL="12700">
              <a:lnSpc>
                <a:spcPts val="1340"/>
              </a:lnSpc>
            </a:pPr>
            <a:r>
              <a:rPr dirty="0" smtClean="0" sz="1200" spc="-3">
                <a:latin typeface="Cambria"/>
                <a:cs typeface="Cambria"/>
              </a:rPr>
              <a:t>t</a:t>
            </a:r>
            <a:r>
              <a:rPr dirty="0" smtClean="0" sz="1200" spc="-3">
                <a:latin typeface="Cambria"/>
                <a:cs typeface="Cambria"/>
              </a:rPr>
              <a:t>h</a:t>
            </a:r>
            <a:r>
              <a:rPr dirty="0" smtClean="0" sz="1200" spc="-3">
                <a:latin typeface="Cambria"/>
                <a:cs typeface="Cambria"/>
              </a:rPr>
              <a:t>e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7081190"/>
            <a:ext cx="5533732" cy="714247"/>
          </a:xfrm>
          <a:prstGeom prst="rect">
            <a:avLst/>
          </a:prstGeom>
        </p:spPr>
        <p:txBody>
          <a:bodyPr wrap="square" lIns="0" tIns="8509" rIns="0" bIns="0" rtlCol="0">
            <a:noAutofit/>
          </a:bodyPr>
          <a:lstStyle/>
          <a:p>
            <a:pPr marL="12700">
              <a:lnSpc>
                <a:spcPts val="1340"/>
              </a:lnSpc>
            </a:pPr>
            <a:r>
              <a:rPr dirty="0" smtClean="0" sz="1200" spc="0">
                <a:latin typeface="Cambria"/>
                <a:cs typeface="Cambria"/>
              </a:rPr>
              <a:t>ext</a:t>
            </a:r>
            <a:r>
              <a:rPr dirty="0" smtClean="0" sz="1200" spc="-4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action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254">
                <a:latin typeface="Cambria"/>
                <a:cs typeface="Cambria"/>
              </a:rPr>
              <a:t> </a:t>
            </a:r>
            <a:r>
              <a:rPr dirty="0" smtClean="0" sz="1200" spc="4">
                <a:latin typeface="Cambria"/>
                <a:cs typeface="Cambria"/>
              </a:rPr>
              <a:t>p</a:t>
            </a:r>
            <a:r>
              <a:rPr dirty="0" smtClean="0" sz="1200" spc="-4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ocess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254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c</a:t>
            </a:r>
            <a:r>
              <a:rPr dirty="0" smtClean="0" sz="1200" spc="-9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n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254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o</a:t>
            </a:r>
            <a:r>
              <a:rPr dirty="0" smtClean="0" sz="1200" spc="4">
                <a:latin typeface="Cambria"/>
                <a:cs typeface="Cambria"/>
              </a:rPr>
              <a:t>p</a:t>
            </a:r>
            <a:r>
              <a:rPr dirty="0" smtClean="0" sz="1200" spc="0">
                <a:latin typeface="Cambria"/>
                <a:cs typeface="Cambria"/>
              </a:rPr>
              <a:t>erate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244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at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254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238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m</a:t>
            </a:r>
            <a:r>
              <a:rPr dirty="0" smtClean="0" sz="1200" spc="-4">
                <a:latin typeface="Cambria"/>
                <a:cs typeface="Cambria"/>
              </a:rPr>
              <a:t>o</a:t>
            </a:r>
            <a:r>
              <a:rPr dirty="0" smtClean="0" sz="1200" spc="-4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e</a:t>
            </a:r>
            <a:r>
              <a:rPr dirty="0" smtClean="0" sz="1200" spc="0">
                <a:latin typeface="Cambria"/>
                <a:cs typeface="Cambria"/>
              </a:rPr>
              <a:t>  </a:t>
            </a:r>
            <a:r>
              <a:rPr dirty="0" smtClean="0" sz="1200" spc="4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economical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254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t</a:t>
            </a:r>
            <a:r>
              <a:rPr dirty="0" smtClean="0" sz="1200" spc="4">
                <a:latin typeface="Cambria"/>
                <a:cs typeface="Cambria"/>
              </a:rPr>
              <a:t>e</a:t>
            </a:r>
            <a:r>
              <a:rPr dirty="0" smtClean="0" sz="1200" spc="0">
                <a:latin typeface="Cambria"/>
                <a:cs typeface="Cambria"/>
              </a:rPr>
              <a:t>mp</a:t>
            </a:r>
            <a:r>
              <a:rPr dirty="0" smtClean="0" sz="1200" spc="4">
                <a:latin typeface="Cambria"/>
                <a:cs typeface="Cambria"/>
              </a:rPr>
              <a:t>e</a:t>
            </a:r>
            <a:r>
              <a:rPr dirty="0" smtClean="0" sz="1200" spc="-4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-9">
                <a:latin typeface="Cambria"/>
                <a:cs typeface="Cambria"/>
              </a:rPr>
              <a:t>t</a:t>
            </a:r>
            <a:r>
              <a:rPr dirty="0" smtClean="0" sz="1200" spc="0">
                <a:latin typeface="Cambria"/>
                <a:cs typeface="Cambria"/>
              </a:rPr>
              <a:t>u</a:t>
            </a:r>
            <a:r>
              <a:rPr dirty="0" smtClean="0" sz="1200" spc="-4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254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of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249">
                <a:latin typeface="Cambria"/>
                <a:cs typeface="Cambria"/>
              </a:rPr>
              <a:t> </a:t>
            </a:r>
            <a:r>
              <a:rPr dirty="0" smtClean="0" sz="1200" spc="-4">
                <a:latin typeface="Cambria"/>
                <a:cs typeface="Cambria"/>
              </a:rPr>
              <a:t>9</a:t>
            </a:r>
            <a:r>
              <a:rPr dirty="0" smtClean="0" sz="1200" spc="-4">
                <a:latin typeface="Cambria"/>
                <a:cs typeface="Cambria"/>
              </a:rPr>
              <a:t>5</a:t>
            </a:r>
            <a:r>
              <a:rPr dirty="0" smtClean="0" sz="1200" spc="-4">
                <a:latin typeface="Cambria"/>
                <a:cs typeface="Cambria"/>
              </a:rPr>
              <a:t>0</a:t>
            </a:r>
            <a:r>
              <a:rPr dirty="0" smtClean="0" sz="1200" spc="-4">
                <a:latin typeface="Cambria"/>
                <a:cs typeface="Cambria"/>
              </a:rPr>
              <a:t>C</a:t>
            </a:r>
            <a:r>
              <a:rPr dirty="0" smtClean="0" sz="1200" spc="0">
                <a:latin typeface="Cambria"/>
                <a:cs typeface="Cambria"/>
              </a:rPr>
              <a:t>.</a:t>
            </a:r>
            <a:endParaRPr sz="1200">
              <a:latin typeface="Cambria"/>
              <a:cs typeface="Cambria"/>
            </a:endParaRPr>
          </a:p>
          <a:p>
            <a:pPr marL="12700" marR="10233">
              <a:lnSpc>
                <a:spcPts val="2110"/>
              </a:lnSpc>
              <a:spcBef>
                <a:spcPts val="193"/>
              </a:spcBef>
            </a:pPr>
            <a:r>
              <a:rPr dirty="0" smtClean="0" sz="1200" spc="9">
                <a:latin typeface="Cambria"/>
                <a:cs typeface="Cambria"/>
              </a:rPr>
              <a:t>T</a:t>
            </a:r>
            <a:r>
              <a:rPr dirty="0" smtClean="0" sz="1200" spc="9">
                <a:latin typeface="Cambria"/>
                <a:cs typeface="Cambria"/>
              </a:rPr>
              <a:t>he</a:t>
            </a:r>
            <a:r>
              <a:rPr dirty="0" smtClean="0" sz="1200" spc="9">
                <a:latin typeface="Cambria"/>
                <a:cs typeface="Cambria"/>
              </a:rPr>
              <a:t>r</a:t>
            </a:r>
            <a:r>
              <a:rPr dirty="0" smtClean="0" sz="1200" spc="9">
                <a:latin typeface="Cambria"/>
                <a:cs typeface="Cambria"/>
              </a:rPr>
              <a:t>e</a:t>
            </a:r>
            <a:r>
              <a:rPr dirty="0" smtClean="0" sz="1200" spc="9">
                <a:latin typeface="Cambria"/>
                <a:cs typeface="Cambria"/>
              </a:rPr>
              <a:t> </a:t>
            </a:r>
            <a:r>
              <a:rPr dirty="0" smtClean="0" sz="1200" spc="9">
                <a:latin typeface="Cambria"/>
                <a:cs typeface="Cambria"/>
              </a:rPr>
              <a:t>is</a:t>
            </a:r>
            <a:r>
              <a:rPr dirty="0" smtClean="0" sz="1200" spc="9">
                <a:latin typeface="Cambria"/>
                <a:cs typeface="Cambria"/>
              </a:rPr>
              <a:t> </a:t>
            </a:r>
            <a:r>
              <a:rPr dirty="0" smtClean="0" sz="1200" spc="9">
                <a:latin typeface="Cambria"/>
                <a:cs typeface="Cambria"/>
              </a:rPr>
              <a:t>v</a:t>
            </a:r>
            <a:r>
              <a:rPr dirty="0" smtClean="0" sz="1200" spc="9">
                <a:latin typeface="Cambria"/>
                <a:cs typeface="Cambria"/>
              </a:rPr>
              <a:t>ery</a:t>
            </a:r>
            <a:r>
              <a:rPr dirty="0" smtClean="0" sz="1200" spc="9">
                <a:latin typeface="Cambria"/>
                <a:cs typeface="Cambria"/>
              </a:rPr>
              <a:t> </a:t>
            </a:r>
            <a:r>
              <a:rPr dirty="0" smtClean="0" sz="1200" spc="9">
                <a:latin typeface="Cambria"/>
                <a:cs typeface="Cambria"/>
              </a:rPr>
              <a:t>lit</a:t>
            </a:r>
            <a:r>
              <a:rPr dirty="0" smtClean="0" sz="1200" spc="9">
                <a:latin typeface="Cambria"/>
                <a:cs typeface="Cambria"/>
              </a:rPr>
              <a:t>t</a:t>
            </a:r>
            <a:r>
              <a:rPr dirty="0" smtClean="0" sz="1200" spc="9">
                <a:latin typeface="Cambria"/>
                <a:cs typeface="Cambria"/>
              </a:rPr>
              <a:t>le</a:t>
            </a:r>
            <a:r>
              <a:rPr dirty="0" smtClean="0" sz="1200" spc="9">
                <a:latin typeface="Cambria"/>
                <a:cs typeface="Cambria"/>
              </a:rPr>
              <a:t> </a:t>
            </a:r>
            <a:r>
              <a:rPr dirty="0" smtClean="0" sz="1200" spc="9">
                <a:latin typeface="Cambria"/>
                <a:cs typeface="Cambria"/>
              </a:rPr>
              <a:t>al</a:t>
            </a:r>
            <a:r>
              <a:rPr dirty="0" smtClean="0" sz="1200" spc="9">
                <a:latin typeface="Cambria"/>
                <a:cs typeface="Cambria"/>
              </a:rPr>
              <a:t>u</a:t>
            </a:r>
            <a:r>
              <a:rPr dirty="0" smtClean="0" sz="1200" spc="9">
                <a:latin typeface="Cambria"/>
                <a:cs typeface="Cambria"/>
              </a:rPr>
              <a:t>mina</a:t>
            </a:r>
            <a:r>
              <a:rPr dirty="0" smtClean="0" sz="1200" spc="9">
                <a:latin typeface="Cambria"/>
                <a:cs typeface="Cambria"/>
              </a:rPr>
              <a:t> </a:t>
            </a:r>
            <a:r>
              <a:rPr dirty="0" smtClean="0" sz="1200" spc="9">
                <a:latin typeface="Cambria"/>
                <a:cs typeface="Cambria"/>
              </a:rPr>
              <a:t>in</a:t>
            </a:r>
            <a:r>
              <a:rPr dirty="0" smtClean="0" sz="1200" spc="9">
                <a:latin typeface="Cambria"/>
                <a:cs typeface="Cambria"/>
              </a:rPr>
              <a:t> </a:t>
            </a:r>
            <a:r>
              <a:rPr dirty="0" smtClean="0" sz="1200" spc="9">
                <a:latin typeface="Cambria"/>
                <a:cs typeface="Cambria"/>
              </a:rPr>
              <a:t>the</a:t>
            </a:r>
            <a:r>
              <a:rPr dirty="0" smtClean="0" sz="1200" spc="9">
                <a:latin typeface="Cambria"/>
                <a:cs typeface="Cambria"/>
              </a:rPr>
              <a:t> </a:t>
            </a:r>
            <a:r>
              <a:rPr dirty="0" smtClean="0" sz="1200" spc="9">
                <a:latin typeface="Cambria"/>
                <a:cs typeface="Cambria"/>
              </a:rPr>
              <a:t>mel</a:t>
            </a:r>
            <a:r>
              <a:rPr dirty="0" smtClean="0" sz="1200" spc="9">
                <a:latin typeface="Cambria"/>
                <a:cs typeface="Cambria"/>
              </a:rPr>
              <a:t>t</a:t>
            </a:r>
            <a:r>
              <a:rPr dirty="0" smtClean="0" sz="1200" spc="9">
                <a:latin typeface="Cambria"/>
                <a:cs typeface="Cambria"/>
              </a:rPr>
              <a:t>,</a:t>
            </a:r>
            <a:r>
              <a:rPr dirty="0" smtClean="0" sz="1200" spc="9">
                <a:latin typeface="Cambria"/>
                <a:cs typeface="Cambria"/>
              </a:rPr>
              <a:t> </a:t>
            </a:r>
            <a:r>
              <a:rPr dirty="0" smtClean="0" sz="1200" spc="9">
                <a:latin typeface="Cambria"/>
                <a:cs typeface="Cambria"/>
              </a:rPr>
              <a:t>a</a:t>
            </a:r>
            <a:r>
              <a:rPr dirty="0" smtClean="0" sz="1200" spc="9">
                <a:latin typeface="Cambria"/>
                <a:cs typeface="Cambria"/>
              </a:rPr>
              <a:t>b</a:t>
            </a:r>
            <a:r>
              <a:rPr dirty="0" smtClean="0" sz="1200" spc="9">
                <a:latin typeface="Cambria"/>
                <a:cs typeface="Cambria"/>
              </a:rPr>
              <a:t>out</a:t>
            </a:r>
            <a:r>
              <a:rPr dirty="0" smtClean="0" sz="1200" spc="9">
                <a:latin typeface="Cambria"/>
                <a:cs typeface="Cambria"/>
              </a:rPr>
              <a:t> </a:t>
            </a:r>
            <a:r>
              <a:rPr dirty="0" smtClean="0" sz="1200" spc="9">
                <a:latin typeface="Cambria"/>
                <a:cs typeface="Cambria"/>
              </a:rPr>
              <a:t>5</a:t>
            </a:r>
            <a:r>
              <a:rPr dirty="0" smtClean="0" sz="1200" spc="9">
                <a:latin typeface="Cambria"/>
                <a:cs typeface="Cambria"/>
              </a:rPr>
              <a:t>%</a:t>
            </a:r>
            <a:r>
              <a:rPr dirty="0" smtClean="0" sz="1200" spc="9">
                <a:latin typeface="Cambria"/>
                <a:cs typeface="Cambria"/>
              </a:rPr>
              <a:t> </a:t>
            </a:r>
            <a:r>
              <a:rPr dirty="0" smtClean="0" sz="1200" spc="9">
                <a:latin typeface="Cambria"/>
                <a:cs typeface="Cambria"/>
              </a:rPr>
              <a:t>alu</a:t>
            </a:r>
            <a:r>
              <a:rPr dirty="0" smtClean="0" sz="1200" spc="9">
                <a:latin typeface="Cambria"/>
                <a:cs typeface="Cambria"/>
              </a:rPr>
              <a:t>m</a:t>
            </a:r>
            <a:r>
              <a:rPr dirty="0" smtClean="0" sz="1200" spc="9">
                <a:latin typeface="Cambria"/>
                <a:cs typeface="Cambria"/>
              </a:rPr>
              <a:t>i</a:t>
            </a:r>
            <a:r>
              <a:rPr dirty="0" smtClean="0" sz="1200" spc="9">
                <a:latin typeface="Cambria"/>
                <a:cs typeface="Cambria"/>
              </a:rPr>
              <a:t>n</a:t>
            </a:r>
            <a:r>
              <a:rPr dirty="0" smtClean="0" sz="1200" spc="9">
                <a:latin typeface="Cambria"/>
                <a:cs typeface="Cambria"/>
              </a:rPr>
              <a:t>a</a:t>
            </a:r>
            <a:r>
              <a:rPr dirty="0" smtClean="0" sz="1200" spc="9">
                <a:latin typeface="Cambria"/>
                <a:cs typeface="Cambria"/>
              </a:rPr>
              <a:t> </a:t>
            </a:r>
            <a:r>
              <a:rPr dirty="0" smtClean="0" sz="1200" spc="9">
                <a:latin typeface="Cambria"/>
                <a:cs typeface="Cambria"/>
              </a:rPr>
              <a:t>a</a:t>
            </a:r>
            <a:r>
              <a:rPr dirty="0" smtClean="0" sz="1200" spc="9">
                <a:latin typeface="Cambria"/>
                <a:cs typeface="Cambria"/>
              </a:rPr>
              <a:t>n</a:t>
            </a:r>
            <a:r>
              <a:rPr dirty="0" smtClean="0" sz="1200" spc="9">
                <a:latin typeface="Cambria"/>
                <a:cs typeface="Cambria"/>
              </a:rPr>
              <a:t>d</a:t>
            </a:r>
            <a:r>
              <a:rPr dirty="0" smtClean="0" sz="1200" spc="9">
                <a:latin typeface="Cambria"/>
                <a:cs typeface="Cambria"/>
              </a:rPr>
              <a:t> </a:t>
            </a:r>
            <a:r>
              <a:rPr dirty="0" smtClean="0" sz="1200" spc="9">
                <a:latin typeface="Cambria"/>
                <a:cs typeface="Cambria"/>
              </a:rPr>
              <a:t>9</a:t>
            </a:r>
            <a:r>
              <a:rPr dirty="0" smtClean="0" sz="1200" spc="9">
                <a:latin typeface="Cambria"/>
                <a:cs typeface="Cambria"/>
              </a:rPr>
              <a:t>5</a:t>
            </a:r>
            <a:r>
              <a:rPr dirty="0" smtClean="0" sz="1200" spc="9">
                <a:latin typeface="Cambria"/>
                <a:cs typeface="Cambria"/>
              </a:rPr>
              <a:t>%</a:t>
            </a:r>
            <a:r>
              <a:rPr dirty="0" smtClean="0" sz="1200" spc="9">
                <a:latin typeface="Cambria"/>
                <a:cs typeface="Cambria"/>
              </a:rPr>
              <a:t> </a:t>
            </a:r>
            <a:r>
              <a:rPr dirty="0" smtClean="0" sz="1200" spc="9">
                <a:latin typeface="Cambria"/>
                <a:cs typeface="Cambria"/>
              </a:rPr>
              <a:t>c</a:t>
            </a:r>
            <a:r>
              <a:rPr dirty="0" smtClean="0" sz="1200" spc="9">
                <a:latin typeface="Cambria"/>
                <a:cs typeface="Cambria"/>
              </a:rPr>
              <a:t>r</a:t>
            </a:r>
            <a:r>
              <a:rPr dirty="0" smtClean="0" sz="1200" spc="9">
                <a:latin typeface="Cambria"/>
                <a:cs typeface="Cambria"/>
              </a:rPr>
              <a:t>y</a:t>
            </a:r>
            <a:r>
              <a:rPr dirty="0" smtClean="0" sz="1200" spc="9">
                <a:latin typeface="Cambria"/>
                <a:cs typeface="Cambria"/>
              </a:rPr>
              <a:t>olit</a:t>
            </a:r>
            <a:r>
              <a:rPr dirty="0" smtClean="0" sz="1200" spc="9">
                <a:latin typeface="Cambria"/>
                <a:cs typeface="Cambria"/>
              </a:rPr>
              <a:t>e</a:t>
            </a:r>
            <a:r>
              <a:rPr dirty="0" smtClean="0" sz="1200" spc="9">
                <a:latin typeface="Cambria"/>
                <a:cs typeface="Cambria"/>
              </a:rPr>
              <a:t>.</a:t>
            </a:r>
            <a:r>
              <a:rPr dirty="0" smtClean="0" sz="1200" spc="9">
                <a:latin typeface="Cambria"/>
                <a:cs typeface="Cambria"/>
              </a:rPr>
              <a:t> </a:t>
            </a:r>
            <a:r>
              <a:rPr dirty="0" smtClean="0" sz="1200" spc="9">
                <a:latin typeface="Cambria"/>
                <a:cs typeface="Cambria"/>
              </a:rPr>
              <a:t>F</a:t>
            </a:r>
            <a:r>
              <a:rPr dirty="0" smtClean="0" sz="1200" spc="9">
                <a:latin typeface="Cambria"/>
                <a:cs typeface="Cambria"/>
              </a:rPr>
              <a:t>r</a:t>
            </a:r>
            <a:r>
              <a:rPr dirty="0" smtClean="0" sz="1200" spc="9">
                <a:latin typeface="Cambria"/>
                <a:cs typeface="Cambria"/>
              </a:rPr>
              <a:t>esh</a:t>
            </a:r>
            <a:r>
              <a:rPr dirty="0" smtClean="0" sz="1200" spc="9">
                <a:latin typeface="Cambria"/>
                <a:cs typeface="Cambria"/>
              </a:rPr>
              <a:t> </a:t>
            </a:r>
            <a:r>
              <a:rPr dirty="0" smtClean="0" sz="1200" spc="9">
                <a:latin typeface="Cambria"/>
                <a:cs typeface="Cambria"/>
              </a:rPr>
              <a:t>alu</a:t>
            </a:r>
            <a:r>
              <a:rPr dirty="0" smtClean="0" sz="1200" spc="9">
                <a:latin typeface="Cambria"/>
                <a:cs typeface="Cambria"/>
              </a:rPr>
              <a:t>m</a:t>
            </a:r>
            <a:r>
              <a:rPr dirty="0" smtClean="0" sz="1200" spc="9">
                <a:latin typeface="Cambria"/>
                <a:cs typeface="Cambria"/>
              </a:rPr>
              <a:t>i</a:t>
            </a:r>
            <a:r>
              <a:rPr dirty="0" smtClean="0" sz="1200" spc="9">
                <a:latin typeface="Cambria"/>
                <a:cs typeface="Cambria"/>
              </a:rPr>
              <a:t>n</a:t>
            </a:r>
            <a:r>
              <a:rPr dirty="0" smtClean="0" sz="1200" spc="9">
                <a:latin typeface="Cambria"/>
                <a:cs typeface="Cambria"/>
              </a:rPr>
              <a:t>a</a:t>
            </a:r>
            <a:r>
              <a:rPr dirty="0" smtClean="0" sz="1200" spc="9">
                <a:latin typeface="Cambria"/>
                <a:cs typeface="Cambria"/>
              </a:rPr>
              <a:t> </a:t>
            </a:r>
            <a:r>
              <a:rPr dirty="0" smtClean="0" sz="1200" spc="9">
                <a:latin typeface="Cambria"/>
                <a:cs typeface="Cambria"/>
              </a:rPr>
              <a:t>i</a:t>
            </a:r>
            <a:r>
              <a:rPr dirty="0" smtClean="0" sz="1200" spc="9">
                <a:latin typeface="Cambria"/>
                <a:cs typeface="Cambria"/>
              </a:rPr>
              <a:t>s</a:t>
            </a:r>
            <a:r>
              <a:rPr dirty="0" smtClean="0" sz="1200" spc="9">
                <a:latin typeface="Cambria"/>
                <a:cs typeface="Cambria"/>
              </a:rPr>
              <a:t> </a:t>
            </a:r>
            <a:r>
              <a:rPr dirty="0" smtClean="0" sz="1200" spc="9">
                <a:latin typeface="Cambria"/>
                <a:cs typeface="Cambria"/>
              </a:rPr>
              <a:t>a</a:t>
            </a:r>
            <a:r>
              <a:rPr dirty="0" smtClean="0" sz="1200" spc="9">
                <a:latin typeface="Cambria"/>
                <a:cs typeface="Cambria"/>
              </a:rPr>
              <a:t>d</a:t>
            </a:r>
            <a:r>
              <a:rPr dirty="0" smtClean="0" sz="1200" spc="9">
                <a:latin typeface="Cambria"/>
                <a:cs typeface="Cambria"/>
              </a:rPr>
              <a:t>d</a:t>
            </a:r>
            <a:r>
              <a:rPr dirty="0" smtClean="0" sz="1200" spc="9">
                <a:latin typeface="Cambria"/>
                <a:cs typeface="Cambria"/>
              </a:rPr>
              <a:t>ed</a:t>
            </a:r>
            <a:r>
              <a:rPr dirty="0" smtClean="0" sz="1200" spc="9">
                <a:latin typeface="Cambria"/>
                <a:cs typeface="Cambria"/>
              </a:rPr>
              <a:t> </a:t>
            </a:r>
            <a:r>
              <a:rPr dirty="0" smtClean="0" sz="1200" spc="9">
                <a:latin typeface="Cambria"/>
                <a:cs typeface="Cambria"/>
              </a:rPr>
              <a:t>r</a:t>
            </a:r>
            <a:r>
              <a:rPr dirty="0" smtClean="0" sz="1200" spc="9">
                <a:latin typeface="Cambria"/>
                <a:cs typeface="Cambria"/>
              </a:rPr>
              <a:t>e</a:t>
            </a:r>
            <a:r>
              <a:rPr dirty="0" smtClean="0" sz="1200" spc="9">
                <a:latin typeface="Cambria"/>
                <a:cs typeface="Cambria"/>
              </a:rPr>
              <a:t>g</a:t>
            </a:r>
            <a:r>
              <a:rPr dirty="0" smtClean="0" sz="1200" spc="9">
                <a:latin typeface="Cambria"/>
                <a:cs typeface="Cambria"/>
              </a:rPr>
              <a:t>ula</a:t>
            </a:r>
            <a:r>
              <a:rPr dirty="0" smtClean="0" sz="1200" spc="9">
                <a:latin typeface="Cambria"/>
                <a:cs typeface="Cambria"/>
              </a:rPr>
              <a:t>r</a:t>
            </a:r>
            <a:r>
              <a:rPr dirty="0" smtClean="0" sz="1200" spc="9">
                <a:latin typeface="Cambria"/>
                <a:cs typeface="Cambria"/>
              </a:rPr>
              <a:t>ly</a:t>
            </a:r>
            <a:r>
              <a:rPr dirty="0" smtClean="0" sz="1200" spc="9">
                <a:latin typeface="Cambria"/>
                <a:cs typeface="Cambria"/>
              </a:rPr>
              <a:t> </a:t>
            </a:r>
            <a:r>
              <a:rPr dirty="0" smtClean="0" sz="1200" spc="9">
                <a:latin typeface="Cambria"/>
                <a:cs typeface="Cambria"/>
              </a:rPr>
              <a:t>as</a:t>
            </a:r>
            <a:r>
              <a:rPr dirty="0" smtClean="0" sz="1200" spc="9">
                <a:latin typeface="Cambria"/>
                <a:cs typeface="Cambria"/>
              </a:rPr>
              <a:t> </a:t>
            </a:r>
            <a:r>
              <a:rPr dirty="0" smtClean="0" sz="1200" spc="9">
                <a:latin typeface="Cambria"/>
                <a:cs typeface="Cambria"/>
              </a:rPr>
              <a:t>t</a:t>
            </a:r>
            <a:r>
              <a:rPr dirty="0" smtClean="0" sz="1200" spc="9">
                <a:latin typeface="Cambria"/>
                <a:cs typeface="Cambria"/>
              </a:rPr>
              <a:t>he</a:t>
            </a:r>
            <a:r>
              <a:rPr dirty="0" smtClean="0" sz="1200" spc="9">
                <a:latin typeface="Cambria"/>
                <a:cs typeface="Cambria"/>
              </a:rPr>
              <a:t> </a:t>
            </a:r>
            <a:r>
              <a:rPr dirty="0" smtClean="0" sz="1200" spc="9">
                <a:latin typeface="Cambria"/>
                <a:cs typeface="Cambria"/>
              </a:rPr>
              <a:t>elect</a:t>
            </a:r>
            <a:r>
              <a:rPr dirty="0" smtClean="0" sz="1200" spc="9">
                <a:latin typeface="Cambria"/>
                <a:cs typeface="Cambria"/>
              </a:rPr>
              <a:t>r</a:t>
            </a:r>
            <a:r>
              <a:rPr dirty="0" smtClean="0" sz="1200" spc="9">
                <a:latin typeface="Cambria"/>
                <a:cs typeface="Cambria"/>
              </a:rPr>
              <a:t>ol</a:t>
            </a:r>
            <a:r>
              <a:rPr dirty="0" smtClean="0" sz="1200" spc="9">
                <a:latin typeface="Cambria"/>
                <a:cs typeface="Cambria"/>
              </a:rPr>
              <a:t>y</a:t>
            </a:r>
            <a:r>
              <a:rPr dirty="0" smtClean="0" sz="1200" spc="9">
                <a:latin typeface="Cambria"/>
                <a:cs typeface="Cambria"/>
              </a:rPr>
              <a:t>sis</a:t>
            </a:r>
            <a:r>
              <a:rPr dirty="0" smtClean="0" sz="1200" spc="9">
                <a:latin typeface="Cambria"/>
                <a:cs typeface="Cambria"/>
              </a:rPr>
              <a:t> </a:t>
            </a:r>
            <a:r>
              <a:rPr dirty="0" smtClean="0" sz="1200" spc="9">
                <a:latin typeface="Cambria"/>
                <a:cs typeface="Cambria"/>
              </a:rPr>
              <a:t>p</a:t>
            </a:r>
            <a:r>
              <a:rPr dirty="0" smtClean="0" sz="1200" spc="9">
                <a:latin typeface="Cambria"/>
                <a:cs typeface="Cambria"/>
              </a:rPr>
              <a:t>r</a:t>
            </a:r>
            <a:r>
              <a:rPr dirty="0" smtClean="0" sz="1200" spc="9">
                <a:latin typeface="Cambria"/>
                <a:cs typeface="Cambria"/>
              </a:rPr>
              <a:t>oceeds.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604" y="8064170"/>
            <a:ext cx="5139628" cy="712724"/>
          </a:xfrm>
          <a:prstGeom prst="rect">
            <a:avLst/>
          </a:prstGeom>
        </p:spPr>
        <p:txBody>
          <a:bodyPr wrap="square" lIns="0" tIns="8509" rIns="0" bIns="0" rtlCol="0">
            <a:noAutofit/>
          </a:bodyPr>
          <a:lstStyle/>
          <a:p>
            <a:pPr marL="12700">
              <a:lnSpc>
                <a:spcPts val="1340"/>
              </a:lnSpc>
            </a:pPr>
            <a:r>
              <a:rPr dirty="0" smtClean="0" sz="1200">
                <a:latin typeface="Cambria"/>
                <a:cs typeface="Cambria"/>
              </a:rPr>
              <a:t>W</a:t>
            </a:r>
            <a:r>
              <a:rPr dirty="0" smtClean="0" sz="1200">
                <a:latin typeface="Cambria"/>
                <a:cs typeface="Cambria"/>
              </a:rPr>
              <a:t>h</a:t>
            </a:r>
            <a:r>
              <a:rPr dirty="0" smtClean="0" sz="1200">
                <a:latin typeface="Cambria"/>
                <a:cs typeface="Cambria"/>
              </a:rPr>
              <a:t>en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elect</a:t>
            </a:r>
            <a:r>
              <a:rPr dirty="0" smtClean="0" sz="1200">
                <a:latin typeface="Cambria"/>
                <a:cs typeface="Cambria"/>
              </a:rPr>
              <a:t>r</a:t>
            </a:r>
            <a:r>
              <a:rPr dirty="0" smtClean="0" sz="1200">
                <a:latin typeface="Cambria"/>
                <a:cs typeface="Cambria"/>
              </a:rPr>
              <a:t>ic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cu</a:t>
            </a:r>
            <a:r>
              <a:rPr dirty="0" smtClean="0" sz="1200">
                <a:latin typeface="Cambria"/>
                <a:cs typeface="Cambria"/>
              </a:rPr>
              <a:t>r</a:t>
            </a:r>
            <a:r>
              <a:rPr dirty="0" smtClean="0" sz="1200">
                <a:latin typeface="Cambria"/>
                <a:cs typeface="Cambria"/>
              </a:rPr>
              <a:t>r</a:t>
            </a:r>
            <a:r>
              <a:rPr dirty="0" smtClean="0" sz="1200">
                <a:latin typeface="Cambria"/>
                <a:cs typeface="Cambria"/>
              </a:rPr>
              <a:t>e</a:t>
            </a:r>
            <a:r>
              <a:rPr dirty="0" smtClean="0" sz="1200">
                <a:latin typeface="Cambria"/>
                <a:cs typeface="Cambria"/>
              </a:rPr>
              <a:t>n</a:t>
            </a:r>
            <a:r>
              <a:rPr dirty="0" smtClean="0" sz="1200">
                <a:latin typeface="Cambria"/>
                <a:cs typeface="Cambria"/>
              </a:rPr>
              <a:t>t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p</a:t>
            </a:r>
            <a:r>
              <a:rPr dirty="0" smtClean="0" sz="1200">
                <a:latin typeface="Cambria"/>
                <a:cs typeface="Cambria"/>
              </a:rPr>
              <a:t>ass</a:t>
            </a:r>
            <a:r>
              <a:rPr dirty="0" smtClean="0" sz="1200">
                <a:latin typeface="Cambria"/>
                <a:cs typeface="Cambria"/>
              </a:rPr>
              <a:t>e</a:t>
            </a:r>
            <a:r>
              <a:rPr dirty="0" smtClean="0" sz="1200">
                <a:latin typeface="Cambria"/>
                <a:cs typeface="Cambria"/>
              </a:rPr>
              <a:t>s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b</a:t>
            </a:r>
            <a:r>
              <a:rPr dirty="0" smtClean="0" sz="1200">
                <a:latin typeface="Cambria"/>
                <a:cs typeface="Cambria"/>
              </a:rPr>
              <a:t>e</a:t>
            </a:r>
            <a:r>
              <a:rPr dirty="0" smtClean="0" sz="1200">
                <a:latin typeface="Cambria"/>
                <a:cs typeface="Cambria"/>
              </a:rPr>
              <a:t>tween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the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a</a:t>
            </a:r>
            <a:r>
              <a:rPr dirty="0" smtClean="0" sz="1200">
                <a:latin typeface="Cambria"/>
                <a:cs typeface="Cambria"/>
              </a:rPr>
              <a:t>n</a:t>
            </a:r>
            <a:r>
              <a:rPr dirty="0" smtClean="0" sz="1200">
                <a:latin typeface="Cambria"/>
                <a:cs typeface="Cambria"/>
              </a:rPr>
              <a:t>o</a:t>
            </a:r>
            <a:r>
              <a:rPr dirty="0" smtClean="0" sz="1200">
                <a:latin typeface="Cambria"/>
                <a:cs typeface="Cambria"/>
              </a:rPr>
              <a:t>d</a:t>
            </a:r>
            <a:r>
              <a:rPr dirty="0" smtClean="0" sz="1200">
                <a:latin typeface="Cambria"/>
                <a:cs typeface="Cambria"/>
              </a:rPr>
              <a:t>es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a</a:t>
            </a:r>
            <a:r>
              <a:rPr dirty="0" smtClean="0" sz="1200">
                <a:latin typeface="Cambria"/>
                <a:cs typeface="Cambria"/>
              </a:rPr>
              <a:t>nd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the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catho</a:t>
            </a:r>
            <a:r>
              <a:rPr dirty="0" smtClean="0" sz="1200">
                <a:latin typeface="Cambria"/>
                <a:cs typeface="Cambria"/>
              </a:rPr>
              <a:t>d</a:t>
            </a:r>
            <a:r>
              <a:rPr dirty="0" smtClean="0" sz="1200">
                <a:latin typeface="Cambria"/>
                <a:cs typeface="Cambria"/>
              </a:rPr>
              <a:t>e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t</a:t>
            </a:r>
            <a:r>
              <a:rPr dirty="0" smtClean="0" sz="1200">
                <a:latin typeface="Cambria"/>
                <a:cs typeface="Cambria"/>
              </a:rPr>
              <a:t>h</a:t>
            </a:r>
            <a:r>
              <a:rPr dirty="0" smtClean="0" sz="1200">
                <a:latin typeface="Cambria"/>
                <a:cs typeface="Cambria"/>
              </a:rPr>
              <a:t>r</a:t>
            </a:r>
            <a:r>
              <a:rPr dirty="0" smtClean="0" sz="1200">
                <a:latin typeface="Cambria"/>
                <a:cs typeface="Cambria"/>
              </a:rPr>
              <a:t>o</a:t>
            </a:r>
            <a:r>
              <a:rPr dirty="0" smtClean="0" sz="1200">
                <a:latin typeface="Cambria"/>
                <a:cs typeface="Cambria"/>
              </a:rPr>
              <a:t>u</a:t>
            </a:r>
            <a:r>
              <a:rPr dirty="0" smtClean="0" sz="1200">
                <a:latin typeface="Cambria"/>
                <a:cs typeface="Cambria"/>
              </a:rPr>
              <a:t>g</a:t>
            </a:r>
            <a:r>
              <a:rPr dirty="0" smtClean="0" sz="1200">
                <a:latin typeface="Cambria"/>
                <a:cs typeface="Cambria"/>
              </a:rPr>
              <a:t>h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the</a:t>
            </a:r>
            <a:endParaRPr sz="1200">
              <a:latin typeface="Cambria"/>
              <a:cs typeface="Cambria"/>
            </a:endParaRPr>
          </a:p>
          <a:p>
            <a:pPr marL="12700" marR="149120">
              <a:lnSpc>
                <a:spcPts val="2110"/>
              </a:lnSpc>
              <a:spcBef>
                <a:spcPts val="183"/>
              </a:spcBef>
            </a:pPr>
            <a:r>
              <a:rPr dirty="0" smtClean="0" sz="1200">
                <a:latin typeface="Cambria"/>
                <a:cs typeface="Cambria"/>
              </a:rPr>
              <a:t>c</a:t>
            </a:r>
            <a:r>
              <a:rPr dirty="0" smtClean="0" sz="1200">
                <a:latin typeface="Cambria"/>
                <a:cs typeface="Cambria"/>
              </a:rPr>
              <a:t>r</a:t>
            </a:r>
            <a:r>
              <a:rPr dirty="0" smtClean="0" sz="1200">
                <a:latin typeface="Cambria"/>
                <a:cs typeface="Cambria"/>
              </a:rPr>
              <a:t>y</a:t>
            </a:r>
            <a:r>
              <a:rPr dirty="0" smtClean="0" sz="1200">
                <a:latin typeface="Cambria"/>
                <a:cs typeface="Cambria"/>
              </a:rPr>
              <a:t>olit</a:t>
            </a:r>
            <a:r>
              <a:rPr dirty="0" smtClean="0" sz="1200">
                <a:latin typeface="Cambria"/>
                <a:cs typeface="Cambria"/>
              </a:rPr>
              <a:t>e</a:t>
            </a:r>
            <a:r>
              <a:rPr dirty="0" smtClean="0" sz="1200">
                <a:latin typeface="Cambria"/>
                <a:cs typeface="Cambria"/>
              </a:rPr>
              <a:t>,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alu</a:t>
            </a:r>
            <a:r>
              <a:rPr dirty="0" smtClean="0" sz="1200">
                <a:latin typeface="Cambria"/>
                <a:cs typeface="Cambria"/>
              </a:rPr>
              <a:t>m</a:t>
            </a:r>
            <a:r>
              <a:rPr dirty="0" smtClean="0" sz="1200">
                <a:latin typeface="Cambria"/>
                <a:cs typeface="Cambria"/>
              </a:rPr>
              <a:t>i</a:t>
            </a:r>
            <a:r>
              <a:rPr dirty="0" smtClean="0" sz="1200">
                <a:latin typeface="Cambria"/>
                <a:cs typeface="Cambria"/>
              </a:rPr>
              <a:t>n</a:t>
            </a:r>
            <a:r>
              <a:rPr dirty="0" smtClean="0" sz="1200">
                <a:latin typeface="Cambria"/>
                <a:cs typeface="Cambria"/>
              </a:rPr>
              <a:t>um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o</a:t>
            </a:r>
            <a:r>
              <a:rPr dirty="0" smtClean="0" sz="1200">
                <a:latin typeface="Cambria"/>
                <a:cs typeface="Cambria"/>
              </a:rPr>
              <a:t>x</a:t>
            </a:r>
            <a:r>
              <a:rPr dirty="0" smtClean="0" sz="1200">
                <a:latin typeface="Cambria"/>
                <a:cs typeface="Cambria"/>
              </a:rPr>
              <a:t>i</a:t>
            </a:r>
            <a:r>
              <a:rPr dirty="0" smtClean="0" sz="1200">
                <a:latin typeface="Cambria"/>
                <a:cs typeface="Cambria"/>
              </a:rPr>
              <a:t>d</a:t>
            </a:r>
            <a:r>
              <a:rPr dirty="0" smtClean="0" sz="1200">
                <a:latin typeface="Cambria"/>
                <a:cs typeface="Cambria"/>
              </a:rPr>
              <a:t>e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d</a:t>
            </a:r>
            <a:r>
              <a:rPr dirty="0" smtClean="0" sz="1200">
                <a:latin typeface="Cambria"/>
                <a:cs typeface="Cambria"/>
              </a:rPr>
              <a:t>ecomposes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t</a:t>
            </a:r>
            <a:r>
              <a:rPr dirty="0" smtClean="0" sz="1200">
                <a:latin typeface="Cambria"/>
                <a:cs typeface="Cambria"/>
              </a:rPr>
              <a:t>o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m</a:t>
            </a:r>
            <a:r>
              <a:rPr dirty="0" smtClean="0" sz="1200">
                <a:latin typeface="Cambria"/>
                <a:cs typeface="Cambria"/>
              </a:rPr>
              <a:t>e</a:t>
            </a:r>
            <a:r>
              <a:rPr dirty="0" smtClean="0" sz="1200">
                <a:latin typeface="Cambria"/>
                <a:cs typeface="Cambria"/>
              </a:rPr>
              <a:t>t</a:t>
            </a:r>
            <a:r>
              <a:rPr dirty="0" smtClean="0" sz="1200">
                <a:latin typeface="Cambria"/>
                <a:cs typeface="Cambria"/>
              </a:rPr>
              <a:t>allic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alu</a:t>
            </a:r>
            <a:r>
              <a:rPr dirty="0" smtClean="0" sz="1200">
                <a:latin typeface="Cambria"/>
                <a:cs typeface="Cambria"/>
              </a:rPr>
              <a:t>m</a:t>
            </a:r>
            <a:r>
              <a:rPr dirty="0" smtClean="0" sz="1200">
                <a:latin typeface="Cambria"/>
                <a:cs typeface="Cambria"/>
              </a:rPr>
              <a:t>i</a:t>
            </a:r>
            <a:r>
              <a:rPr dirty="0" smtClean="0" sz="1200">
                <a:latin typeface="Cambria"/>
                <a:cs typeface="Cambria"/>
              </a:rPr>
              <a:t>n</a:t>
            </a:r>
            <a:r>
              <a:rPr dirty="0" smtClean="0" sz="1200">
                <a:latin typeface="Cambria"/>
                <a:cs typeface="Cambria"/>
              </a:rPr>
              <a:t>um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d</a:t>
            </a:r>
            <a:r>
              <a:rPr dirty="0" smtClean="0" sz="1200">
                <a:latin typeface="Cambria"/>
                <a:cs typeface="Cambria"/>
              </a:rPr>
              <a:t>e</a:t>
            </a:r>
            <a:r>
              <a:rPr dirty="0" smtClean="0" sz="1200">
                <a:latin typeface="Cambria"/>
                <a:cs typeface="Cambria"/>
              </a:rPr>
              <a:t>p</a:t>
            </a:r>
            <a:r>
              <a:rPr dirty="0" smtClean="0" sz="1200">
                <a:latin typeface="Cambria"/>
                <a:cs typeface="Cambria"/>
              </a:rPr>
              <a:t>osit</a:t>
            </a:r>
            <a:r>
              <a:rPr dirty="0" smtClean="0" sz="1200">
                <a:latin typeface="Cambria"/>
                <a:cs typeface="Cambria"/>
              </a:rPr>
              <a:t>e</a:t>
            </a:r>
            <a:r>
              <a:rPr dirty="0" smtClean="0" sz="1200">
                <a:latin typeface="Cambria"/>
                <a:cs typeface="Cambria"/>
              </a:rPr>
              <a:t>d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at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the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catho</a:t>
            </a:r>
            <a:r>
              <a:rPr dirty="0" smtClean="0" sz="1200">
                <a:latin typeface="Cambria"/>
                <a:cs typeface="Cambria"/>
              </a:rPr>
              <a:t>d</a:t>
            </a:r>
            <a:r>
              <a:rPr dirty="0" smtClean="0" sz="1200">
                <a:latin typeface="Cambria"/>
                <a:cs typeface="Cambria"/>
              </a:rPr>
              <a:t>e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a</a:t>
            </a:r>
            <a:r>
              <a:rPr dirty="0" smtClean="0" sz="1200">
                <a:latin typeface="Cambria"/>
                <a:cs typeface="Cambria"/>
              </a:rPr>
              <a:t>nd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o</a:t>
            </a:r>
            <a:r>
              <a:rPr dirty="0" smtClean="0" sz="1200">
                <a:latin typeface="Cambria"/>
                <a:cs typeface="Cambria"/>
              </a:rPr>
              <a:t>x</a:t>
            </a:r>
            <a:r>
              <a:rPr dirty="0" smtClean="0" sz="1200">
                <a:latin typeface="Cambria"/>
                <a:cs typeface="Cambria"/>
              </a:rPr>
              <a:t>y</a:t>
            </a:r>
            <a:r>
              <a:rPr dirty="0" smtClean="0" sz="1200">
                <a:latin typeface="Cambria"/>
                <a:cs typeface="Cambria"/>
              </a:rPr>
              <a:t>g</a:t>
            </a:r>
            <a:r>
              <a:rPr dirty="0" smtClean="0" sz="1200">
                <a:latin typeface="Cambria"/>
                <a:cs typeface="Cambria"/>
              </a:rPr>
              <a:t>en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li</a:t>
            </a:r>
            <a:r>
              <a:rPr dirty="0" smtClean="0" sz="1200">
                <a:latin typeface="Cambria"/>
                <a:cs typeface="Cambria"/>
              </a:rPr>
              <a:t>b</a:t>
            </a:r>
            <a:r>
              <a:rPr dirty="0" smtClean="0" sz="1200">
                <a:latin typeface="Cambria"/>
                <a:cs typeface="Cambria"/>
              </a:rPr>
              <a:t>erat</a:t>
            </a:r>
            <a:r>
              <a:rPr dirty="0" smtClean="0" sz="1200">
                <a:latin typeface="Cambria"/>
                <a:cs typeface="Cambria"/>
              </a:rPr>
              <a:t>e</a:t>
            </a:r>
            <a:r>
              <a:rPr dirty="0" smtClean="0" sz="1200">
                <a:latin typeface="Cambria"/>
                <a:cs typeface="Cambria"/>
              </a:rPr>
              <a:t>d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at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the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a</a:t>
            </a:r>
            <a:r>
              <a:rPr dirty="0" smtClean="0" sz="1200">
                <a:latin typeface="Cambria"/>
                <a:cs typeface="Cambria"/>
              </a:rPr>
              <a:t>no</a:t>
            </a:r>
            <a:r>
              <a:rPr dirty="0" smtClean="0" sz="1200">
                <a:latin typeface="Cambria"/>
                <a:cs typeface="Cambria"/>
              </a:rPr>
              <a:t>d</a:t>
            </a:r>
            <a:r>
              <a:rPr dirty="0" smtClean="0" sz="1200">
                <a:latin typeface="Cambria"/>
                <a:cs typeface="Cambria"/>
              </a:rPr>
              <a:t>e.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839083" y="9365996"/>
            <a:ext cx="117493" cy="165608"/>
          </a:xfrm>
          <a:prstGeom prst="rect">
            <a:avLst/>
          </a:prstGeom>
        </p:spPr>
        <p:txBody>
          <a:bodyPr wrap="square" lIns="0" tIns="7651" rIns="0" bIns="0" rtlCol="0">
            <a:noAutofit/>
          </a:bodyPr>
          <a:lstStyle/>
          <a:p>
            <a:pPr marL="12700">
              <a:lnSpc>
                <a:spcPts val="1205"/>
              </a:lnSpc>
            </a:pPr>
            <a:r>
              <a:rPr dirty="0" smtClean="0" sz="1100">
                <a:latin typeface="Calibri"/>
                <a:cs typeface="Calibri"/>
              </a:rPr>
              <a:t>4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/>
          <p:nvPr/>
        </p:nvSpPr>
        <p:spPr>
          <a:xfrm>
            <a:off x="3295650" y="2407411"/>
            <a:ext cx="219075" cy="76200"/>
          </a:xfrm>
          <a:custGeom>
            <a:avLst/>
            <a:gdLst/>
            <a:ahLst/>
            <a:cxnLst/>
            <a:rect l="l" t="t" r="r" b="b"/>
            <a:pathLst>
              <a:path w="219075" h="76200">
                <a:moveTo>
                  <a:pt x="155575" y="47625"/>
                </a:moveTo>
                <a:lnTo>
                  <a:pt x="142874" y="47625"/>
                </a:lnTo>
                <a:lnTo>
                  <a:pt x="142875" y="76200"/>
                </a:lnTo>
                <a:lnTo>
                  <a:pt x="219075" y="38100"/>
                </a:lnTo>
                <a:lnTo>
                  <a:pt x="155575" y="47625"/>
                </a:lnTo>
                <a:close/>
              </a:path>
              <a:path w="219075" h="76200">
                <a:moveTo>
                  <a:pt x="155575" y="28575"/>
                </a:moveTo>
                <a:lnTo>
                  <a:pt x="142875" y="0"/>
                </a:lnTo>
                <a:lnTo>
                  <a:pt x="142875" y="28574"/>
                </a:lnTo>
                <a:lnTo>
                  <a:pt x="155575" y="28575"/>
                </a:lnTo>
                <a:close/>
              </a:path>
              <a:path w="219075" h="76200">
                <a:moveTo>
                  <a:pt x="0" y="28575"/>
                </a:moveTo>
                <a:lnTo>
                  <a:pt x="0" y="47625"/>
                </a:lnTo>
                <a:lnTo>
                  <a:pt x="155575" y="47625"/>
                </a:lnTo>
                <a:lnTo>
                  <a:pt x="219075" y="38100"/>
                </a:lnTo>
                <a:lnTo>
                  <a:pt x="142875" y="0"/>
                </a:lnTo>
                <a:lnTo>
                  <a:pt x="155575" y="28575"/>
                </a:lnTo>
                <a:lnTo>
                  <a:pt x="0" y="28575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3000375" y="4178173"/>
            <a:ext cx="219075" cy="76200"/>
          </a:xfrm>
          <a:custGeom>
            <a:avLst/>
            <a:gdLst/>
            <a:ahLst/>
            <a:cxnLst/>
            <a:rect l="l" t="t" r="r" b="b"/>
            <a:pathLst>
              <a:path w="219075" h="76200">
                <a:moveTo>
                  <a:pt x="155575" y="47625"/>
                </a:moveTo>
                <a:lnTo>
                  <a:pt x="142874" y="47625"/>
                </a:lnTo>
                <a:lnTo>
                  <a:pt x="142875" y="76200"/>
                </a:lnTo>
                <a:lnTo>
                  <a:pt x="219075" y="38100"/>
                </a:lnTo>
                <a:lnTo>
                  <a:pt x="155575" y="47625"/>
                </a:lnTo>
                <a:close/>
              </a:path>
              <a:path w="219075" h="76200">
                <a:moveTo>
                  <a:pt x="155575" y="28575"/>
                </a:moveTo>
                <a:lnTo>
                  <a:pt x="142875" y="0"/>
                </a:lnTo>
                <a:lnTo>
                  <a:pt x="142875" y="28574"/>
                </a:lnTo>
                <a:lnTo>
                  <a:pt x="155575" y="28575"/>
                </a:lnTo>
                <a:close/>
              </a:path>
              <a:path w="219075" h="76200">
                <a:moveTo>
                  <a:pt x="0" y="28575"/>
                </a:moveTo>
                <a:lnTo>
                  <a:pt x="0" y="47625"/>
                </a:lnTo>
                <a:lnTo>
                  <a:pt x="155575" y="47625"/>
                </a:lnTo>
                <a:lnTo>
                  <a:pt x="219075" y="38100"/>
                </a:lnTo>
                <a:lnTo>
                  <a:pt x="142875" y="0"/>
                </a:lnTo>
                <a:lnTo>
                  <a:pt x="155575" y="28575"/>
                </a:lnTo>
                <a:lnTo>
                  <a:pt x="0" y="28575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4610100" y="5788279"/>
            <a:ext cx="219075" cy="76200"/>
          </a:xfrm>
          <a:custGeom>
            <a:avLst/>
            <a:gdLst/>
            <a:ahLst/>
            <a:cxnLst/>
            <a:rect l="l" t="t" r="r" b="b"/>
            <a:pathLst>
              <a:path w="219075" h="76200">
                <a:moveTo>
                  <a:pt x="155575" y="47625"/>
                </a:moveTo>
                <a:lnTo>
                  <a:pt x="142874" y="47625"/>
                </a:lnTo>
                <a:lnTo>
                  <a:pt x="142875" y="76200"/>
                </a:lnTo>
                <a:lnTo>
                  <a:pt x="219075" y="38100"/>
                </a:lnTo>
                <a:lnTo>
                  <a:pt x="155575" y="47625"/>
                </a:lnTo>
                <a:close/>
              </a:path>
              <a:path w="219075" h="76200">
                <a:moveTo>
                  <a:pt x="155575" y="28575"/>
                </a:moveTo>
                <a:lnTo>
                  <a:pt x="142875" y="0"/>
                </a:lnTo>
                <a:lnTo>
                  <a:pt x="142875" y="28574"/>
                </a:lnTo>
                <a:lnTo>
                  <a:pt x="155575" y="28575"/>
                </a:lnTo>
                <a:close/>
              </a:path>
              <a:path w="219075" h="76200">
                <a:moveTo>
                  <a:pt x="0" y="28575"/>
                </a:moveTo>
                <a:lnTo>
                  <a:pt x="0" y="47625"/>
                </a:lnTo>
                <a:lnTo>
                  <a:pt x="155575" y="47625"/>
                </a:lnTo>
                <a:lnTo>
                  <a:pt x="219075" y="38100"/>
                </a:lnTo>
                <a:lnTo>
                  <a:pt x="142875" y="0"/>
                </a:lnTo>
                <a:lnTo>
                  <a:pt x="155575" y="28575"/>
                </a:lnTo>
                <a:lnTo>
                  <a:pt x="0" y="28575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209925" y="5788279"/>
            <a:ext cx="219075" cy="76200"/>
          </a:xfrm>
          <a:custGeom>
            <a:avLst/>
            <a:gdLst/>
            <a:ahLst/>
            <a:cxnLst/>
            <a:rect l="l" t="t" r="r" b="b"/>
            <a:pathLst>
              <a:path w="219075" h="76200">
                <a:moveTo>
                  <a:pt x="155575" y="47625"/>
                </a:moveTo>
                <a:lnTo>
                  <a:pt x="142874" y="47625"/>
                </a:lnTo>
                <a:lnTo>
                  <a:pt x="142875" y="76200"/>
                </a:lnTo>
                <a:lnTo>
                  <a:pt x="219075" y="38100"/>
                </a:lnTo>
                <a:lnTo>
                  <a:pt x="155575" y="47625"/>
                </a:lnTo>
                <a:close/>
              </a:path>
              <a:path w="219075" h="76200">
                <a:moveTo>
                  <a:pt x="155575" y="28575"/>
                </a:moveTo>
                <a:lnTo>
                  <a:pt x="142875" y="0"/>
                </a:lnTo>
                <a:lnTo>
                  <a:pt x="142875" y="28574"/>
                </a:lnTo>
                <a:lnTo>
                  <a:pt x="155575" y="28575"/>
                </a:lnTo>
                <a:close/>
              </a:path>
              <a:path w="219075" h="76200">
                <a:moveTo>
                  <a:pt x="0" y="28575"/>
                </a:moveTo>
                <a:lnTo>
                  <a:pt x="0" y="47625"/>
                </a:lnTo>
                <a:lnTo>
                  <a:pt x="155575" y="47625"/>
                </a:lnTo>
                <a:lnTo>
                  <a:pt x="219075" y="38100"/>
                </a:lnTo>
                <a:lnTo>
                  <a:pt x="142875" y="0"/>
                </a:lnTo>
                <a:lnTo>
                  <a:pt x="155575" y="28575"/>
                </a:lnTo>
                <a:lnTo>
                  <a:pt x="0" y="28575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130604" y="378968"/>
            <a:ext cx="2751542" cy="165607"/>
          </a:xfrm>
          <a:prstGeom prst="rect">
            <a:avLst/>
          </a:prstGeom>
        </p:spPr>
        <p:txBody>
          <a:bodyPr wrap="square" lIns="0" tIns="7651" rIns="0" bIns="0" rtlCol="0">
            <a:noAutofit/>
          </a:bodyPr>
          <a:lstStyle/>
          <a:p>
            <a:pPr marL="12700">
              <a:lnSpc>
                <a:spcPts val="1205"/>
              </a:lnSpc>
            </a:pPr>
            <a:r>
              <a:rPr dirty="0" smtClean="0" sz="1100" spc="-1">
                <a:latin typeface="Calibri"/>
                <a:cs typeface="Calibri"/>
              </a:rPr>
              <a:t>Ex.</a:t>
            </a:r>
            <a:r>
              <a:rPr dirty="0" smtClean="0" sz="1100" spc="-1">
                <a:latin typeface="Calibri"/>
                <a:cs typeface="Calibri"/>
              </a:rPr>
              <a:t>L</a:t>
            </a:r>
            <a:r>
              <a:rPr dirty="0" smtClean="0" sz="1100" spc="-1">
                <a:latin typeface="Calibri"/>
                <a:cs typeface="Calibri"/>
              </a:rPr>
              <a:t>ec</a:t>
            </a:r>
            <a:r>
              <a:rPr dirty="0" smtClean="0" sz="1100" spc="-1">
                <a:latin typeface="Calibri"/>
                <a:cs typeface="Calibri"/>
              </a:rPr>
              <a:t>.</a:t>
            </a:r>
            <a:r>
              <a:rPr dirty="0" smtClean="0" sz="1100" spc="-1">
                <a:latin typeface="Calibri"/>
                <a:cs typeface="Calibri"/>
              </a:rPr>
              <a:t>3</a:t>
            </a:r>
            <a:r>
              <a:rPr dirty="0" smtClean="0" sz="1100" spc="-1">
                <a:latin typeface="Calibri"/>
                <a:cs typeface="Calibri"/>
              </a:rPr>
              <a:t> </a:t>
            </a:r>
            <a:r>
              <a:rPr dirty="0" smtClean="0" sz="1100" spc="-1">
                <a:latin typeface="Calibri"/>
                <a:cs typeface="Calibri"/>
              </a:rPr>
              <a:t>E</a:t>
            </a:r>
            <a:r>
              <a:rPr dirty="0" smtClean="0" sz="1100" spc="-1">
                <a:latin typeface="Calibri"/>
                <a:cs typeface="Calibri"/>
              </a:rPr>
              <a:t>x</a:t>
            </a:r>
            <a:r>
              <a:rPr dirty="0" smtClean="0" sz="1100" spc="-1">
                <a:latin typeface="Calibri"/>
                <a:cs typeface="Calibri"/>
              </a:rPr>
              <a:t>t</a:t>
            </a:r>
            <a:r>
              <a:rPr dirty="0" smtClean="0" sz="1100" spc="-1">
                <a:latin typeface="Calibri"/>
                <a:cs typeface="Calibri"/>
              </a:rPr>
              <a:t>ra</a:t>
            </a:r>
            <a:r>
              <a:rPr dirty="0" smtClean="0" sz="1100" spc="-1">
                <a:latin typeface="Calibri"/>
                <a:cs typeface="Calibri"/>
              </a:rPr>
              <a:t>c</a:t>
            </a:r>
            <a:r>
              <a:rPr dirty="0" smtClean="0" sz="1100" spc="-1">
                <a:latin typeface="Calibri"/>
                <a:cs typeface="Calibri"/>
              </a:rPr>
              <a:t>ti</a:t>
            </a:r>
            <a:r>
              <a:rPr dirty="0" smtClean="0" sz="1100" spc="-1">
                <a:latin typeface="Calibri"/>
                <a:cs typeface="Calibri"/>
              </a:rPr>
              <a:t>o</a:t>
            </a:r>
            <a:r>
              <a:rPr dirty="0" smtClean="0" sz="1100" spc="-1">
                <a:latin typeface="Calibri"/>
                <a:cs typeface="Calibri"/>
              </a:rPr>
              <a:t>n</a:t>
            </a:r>
            <a:r>
              <a:rPr dirty="0" smtClean="0" sz="1100" spc="-1">
                <a:latin typeface="Calibri"/>
                <a:cs typeface="Calibri"/>
              </a:rPr>
              <a:t> </a:t>
            </a:r>
            <a:r>
              <a:rPr dirty="0" smtClean="0" sz="1100" spc="-1">
                <a:latin typeface="Calibri"/>
                <a:cs typeface="Calibri"/>
              </a:rPr>
              <a:t>o</a:t>
            </a:r>
            <a:r>
              <a:rPr dirty="0" smtClean="0" sz="1100" spc="-1">
                <a:latin typeface="Calibri"/>
                <a:cs typeface="Calibri"/>
              </a:rPr>
              <a:t>f</a:t>
            </a:r>
            <a:r>
              <a:rPr dirty="0" smtClean="0" sz="1100" spc="-1">
                <a:latin typeface="Calibri"/>
                <a:cs typeface="Calibri"/>
              </a:rPr>
              <a:t> </a:t>
            </a:r>
            <a:r>
              <a:rPr dirty="0" smtClean="0" sz="1100" spc="-1">
                <a:latin typeface="Calibri"/>
                <a:cs typeface="Calibri"/>
              </a:rPr>
              <a:t>Al</a:t>
            </a:r>
            <a:r>
              <a:rPr dirty="0" smtClean="0" sz="1100" spc="-1">
                <a:latin typeface="Calibri"/>
                <a:cs typeface="Calibri"/>
              </a:rPr>
              <a:t>u</a:t>
            </a:r>
            <a:r>
              <a:rPr dirty="0" smtClean="0" sz="1100" spc="-1">
                <a:latin typeface="Calibri"/>
                <a:cs typeface="Calibri"/>
              </a:rPr>
              <a:t>m</a:t>
            </a:r>
            <a:r>
              <a:rPr dirty="0" smtClean="0" sz="1100" spc="-1">
                <a:latin typeface="Calibri"/>
                <a:cs typeface="Calibri"/>
              </a:rPr>
              <a:t>i</a:t>
            </a:r>
            <a:r>
              <a:rPr dirty="0" smtClean="0" sz="1100" spc="-1">
                <a:latin typeface="Calibri"/>
                <a:cs typeface="Calibri"/>
              </a:rPr>
              <a:t>n</a:t>
            </a:r>
            <a:r>
              <a:rPr dirty="0" smtClean="0" sz="1100" spc="-1">
                <a:latin typeface="Calibri"/>
                <a:cs typeface="Calibri"/>
              </a:rPr>
              <a:t>u</a:t>
            </a:r>
            <a:r>
              <a:rPr dirty="0" smtClean="0" sz="1100" spc="-1">
                <a:latin typeface="Calibri"/>
                <a:cs typeface="Calibri"/>
              </a:rPr>
              <a:t>m</a:t>
            </a:r>
            <a:r>
              <a:rPr dirty="0" smtClean="0" sz="1100" spc="-1">
                <a:latin typeface="Calibri"/>
                <a:cs typeface="Calibri"/>
              </a:rPr>
              <a:t> </a:t>
            </a:r>
            <a:r>
              <a:rPr dirty="0" smtClean="0" sz="1100" spc="-1">
                <a:latin typeface="Calibri"/>
                <a:cs typeface="Calibri"/>
              </a:rPr>
              <a:t>fr</a:t>
            </a:r>
            <a:r>
              <a:rPr dirty="0" smtClean="0" sz="1100" spc="-1">
                <a:latin typeface="Calibri"/>
                <a:cs typeface="Calibri"/>
              </a:rPr>
              <a:t>o</a:t>
            </a:r>
            <a:r>
              <a:rPr dirty="0" smtClean="0" sz="1100" spc="-1">
                <a:latin typeface="Calibri"/>
                <a:cs typeface="Calibri"/>
              </a:rPr>
              <a:t>m</a:t>
            </a:r>
            <a:r>
              <a:rPr dirty="0" smtClean="0" sz="1100" spc="-1">
                <a:latin typeface="Calibri"/>
                <a:cs typeface="Calibri"/>
              </a:rPr>
              <a:t> </a:t>
            </a:r>
            <a:r>
              <a:rPr dirty="0" smtClean="0" sz="1100" spc="-1">
                <a:latin typeface="Calibri"/>
                <a:cs typeface="Calibri"/>
              </a:rPr>
              <a:t>o</a:t>
            </a:r>
            <a:r>
              <a:rPr dirty="0" smtClean="0" sz="1100" spc="-1">
                <a:latin typeface="Calibri"/>
                <a:cs typeface="Calibri"/>
              </a:rPr>
              <a:t>r</a:t>
            </a:r>
            <a:r>
              <a:rPr dirty="0" smtClean="0" sz="1100" spc="-1">
                <a:latin typeface="Calibri"/>
                <a:cs typeface="Calibri"/>
              </a:rPr>
              <a:t>e</a:t>
            </a:r>
            <a:r>
              <a:rPr dirty="0" smtClean="0" sz="1100" spc="-1">
                <a:latin typeface="Calibri"/>
                <a:cs typeface="Calibri"/>
              </a:rPr>
              <a:t> </a:t>
            </a:r>
            <a:r>
              <a:rPr dirty="0" smtClean="0" sz="1100" spc="-1">
                <a:latin typeface="Calibri"/>
                <a:cs typeface="Calibri"/>
              </a:rPr>
              <a:t>o</a:t>
            </a:r>
            <a:r>
              <a:rPr dirty="0" smtClean="0" sz="1100" spc="-1">
                <a:latin typeface="Calibri"/>
                <a:cs typeface="Calibri"/>
              </a:rPr>
              <a:t>xi</a:t>
            </a:r>
            <a:r>
              <a:rPr dirty="0" smtClean="0" sz="1100" spc="-1">
                <a:latin typeface="Calibri"/>
                <a:cs typeface="Calibri"/>
              </a:rPr>
              <a:t>d</a:t>
            </a:r>
            <a:r>
              <a:rPr dirty="0" smtClean="0" sz="1100" spc="-1">
                <a:latin typeface="Calibri"/>
                <a:cs typeface="Calibri"/>
              </a:rPr>
              <a:t>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416677" y="378968"/>
            <a:ext cx="1093076" cy="165607"/>
          </a:xfrm>
          <a:prstGeom prst="rect">
            <a:avLst/>
          </a:prstGeom>
        </p:spPr>
        <p:txBody>
          <a:bodyPr wrap="square" lIns="0" tIns="7651" rIns="0" bIns="0" rtlCol="0">
            <a:noAutofit/>
          </a:bodyPr>
          <a:lstStyle/>
          <a:p>
            <a:pPr marL="12700">
              <a:lnSpc>
                <a:spcPts val="1205"/>
              </a:lnSpc>
            </a:pPr>
            <a:r>
              <a:rPr dirty="0" smtClean="0" sz="1100" spc="-1">
                <a:latin typeface="Calibri"/>
                <a:cs typeface="Calibri"/>
              </a:rPr>
              <a:t>D</a:t>
            </a:r>
            <a:r>
              <a:rPr dirty="0" smtClean="0" sz="1100" spc="-1">
                <a:latin typeface="Calibri"/>
                <a:cs typeface="Calibri"/>
              </a:rPr>
              <a:t>r.</a:t>
            </a:r>
            <a:r>
              <a:rPr dirty="0" smtClean="0" sz="1100" spc="-1">
                <a:latin typeface="Calibri"/>
                <a:cs typeface="Calibri"/>
              </a:rPr>
              <a:t> </a:t>
            </a:r>
            <a:r>
              <a:rPr dirty="0" smtClean="0" sz="1100" spc="-1">
                <a:latin typeface="Calibri"/>
                <a:cs typeface="Calibri"/>
              </a:rPr>
              <a:t>A</a:t>
            </a:r>
            <a:r>
              <a:rPr dirty="0" smtClean="0" sz="1100" spc="-1">
                <a:latin typeface="Calibri"/>
                <a:cs typeface="Calibri"/>
              </a:rPr>
              <a:t>h</a:t>
            </a:r>
            <a:r>
              <a:rPr dirty="0" smtClean="0" sz="1100" spc="-1">
                <a:latin typeface="Calibri"/>
                <a:cs typeface="Calibri"/>
              </a:rPr>
              <a:t>m</a:t>
            </a:r>
            <a:r>
              <a:rPr dirty="0" smtClean="0" sz="1100" spc="-1">
                <a:latin typeface="Calibri"/>
                <a:cs typeface="Calibri"/>
              </a:rPr>
              <a:t>ed</a:t>
            </a:r>
            <a:r>
              <a:rPr dirty="0" smtClean="0" sz="1100" spc="-1">
                <a:latin typeface="Calibri"/>
                <a:cs typeface="Calibri"/>
              </a:rPr>
              <a:t> </a:t>
            </a:r>
            <a:r>
              <a:rPr dirty="0" smtClean="0" sz="1100" spc="-1">
                <a:latin typeface="Calibri"/>
                <a:cs typeface="Calibri"/>
              </a:rPr>
              <a:t>A</a:t>
            </a:r>
            <a:r>
              <a:rPr dirty="0" smtClean="0" sz="1100" spc="-1">
                <a:latin typeface="Calibri"/>
                <a:cs typeface="Calibri"/>
              </a:rPr>
              <a:t>m</a:t>
            </a:r>
            <a:r>
              <a:rPr dirty="0" smtClean="0" sz="1100" spc="-1">
                <a:latin typeface="Calibri"/>
                <a:cs typeface="Calibri"/>
              </a:rPr>
              <a:t>e</a:t>
            </a:r>
            <a:r>
              <a:rPr dirty="0" smtClean="0" sz="1100" spc="-1">
                <a:latin typeface="Calibri"/>
                <a:cs typeface="Calibri"/>
              </a:rPr>
              <a:t>ed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30604" y="921690"/>
            <a:ext cx="5280120" cy="446024"/>
          </a:xfrm>
          <a:prstGeom prst="rect">
            <a:avLst/>
          </a:prstGeom>
        </p:spPr>
        <p:txBody>
          <a:bodyPr wrap="square" lIns="0" tIns="8509" rIns="0" bIns="0" rtlCol="0">
            <a:noAutofit/>
          </a:bodyPr>
          <a:lstStyle/>
          <a:p>
            <a:pPr marL="12700">
              <a:lnSpc>
                <a:spcPts val="1340"/>
              </a:lnSpc>
            </a:pPr>
            <a:r>
              <a:rPr dirty="0" smtClean="0" sz="1200" spc="0">
                <a:latin typeface="Cambria"/>
                <a:cs typeface="Cambria"/>
              </a:rPr>
              <a:t>T</a:t>
            </a:r>
            <a:r>
              <a:rPr dirty="0" smtClean="0" sz="1200" spc="0">
                <a:latin typeface="Cambria"/>
                <a:cs typeface="Cambria"/>
              </a:rPr>
              <a:t>he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m</a:t>
            </a:r>
            <a:r>
              <a:rPr dirty="0" smtClean="0" sz="1200" spc="0">
                <a:latin typeface="Cambria"/>
                <a:cs typeface="Cambria"/>
              </a:rPr>
              <a:t>o</a:t>
            </a:r>
            <a:r>
              <a:rPr dirty="0" smtClean="0" sz="1200" spc="0">
                <a:latin typeface="Cambria"/>
                <a:cs typeface="Cambria"/>
              </a:rPr>
              <a:t>lten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lu</a:t>
            </a:r>
            <a:r>
              <a:rPr dirty="0" smtClean="0" sz="1200" spc="0">
                <a:latin typeface="Cambria"/>
                <a:cs typeface="Cambria"/>
              </a:rPr>
              <a:t>m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n</a:t>
            </a:r>
            <a:r>
              <a:rPr dirty="0" smtClean="0" sz="1200" spc="0">
                <a:latin typeface="Cambria"/>
                <a:cs typeface="Cambria"/>
              </a:rPr>
              <a:t>um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is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p</a:t>
            </a:r>
            <a:r>
              <a:rPr dirty="0" smtClean="0" sz="1200" spc="0">
                <a:latin typeface="Cambria"/>
                <a:cs typeface="Cambria"/>
              </a:rPr>
              <a:t>erio</a:t>
            </a:r>
            <a:r>
              <a:rPr dirty="0" smtClean="0" sz="1200" spc="0">
                <a:latin typeface="Cambria"/>
                <a:cs typeface="Cambria"/>
              </a:rPr>
              <a:t>d</a:t>
            </a:r>
            <a:r>
              <a:rPr dirty="0" smtClean="0" sz="1200" spc="0">
                <a:latin typeface="Cambria"/>
                <a:cs typeface="Cambria"/>
              </a:rPr>
              <a:t>ically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t</a:t>
            </a: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p</a:t>
            </a:r>
            <a:r>
              <a:rPr dirty="0" smtClean="0" sz="1200" spc="0">
                <a:latin typeface="Cambria"/>
                <a:cs typeface="Cambria"/>
              </a:rPr>
              <a:t>p</a:t>
            </a:r>
            <a:r>
              <a:rPr dirty="0" smtClean="0" sz="1200" spc="0">
                <a:latin typeface="Cambria"/>
                <a:cs typeface="Cambria"/>
              </a:rPr>
              <a:t>ed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f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om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the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f</a:t>
            </a:r>
            <a:r>
              <a:rPr dirty="0" smtClean="0" sz="1200" spc="0">
                <a:latin typeface="Cambria"/>
                <a:cs typeface="Cambria"/>
              </a:rPr>
              <a:t>u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n</a:t>
            </a: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ce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n</a:t>
            </a:r>
            <a:r>
              <a:rPr dirty="0" smtClean="0" sz="1200" spc="0">
                <a:latin typeface="Cambria"/>
                <a:cs typeface="Cambria"/>
              </a:rPr>
              <a:t>t</a:t>
            </a:r>
            <a:r>
              <a:rPr dirty="0" smtClean="0" sz="1200" spc="0">
                <a:latin typeface="Cambria"/>
                <a:cs typeface="Cambria"/>
              </a:rPr>
              <a:t>o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c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u</a:t>
            </a:r>
            <a:r>
              <a:rPr dirty="0" smtClean="0" sz="1200" spc="0">
                <a:latin typeface="Cambria"/>
                <a:cs typeface="Cambria"/>
              </a:rPr>
              <a:t>c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b</a:t>
            </a:r>
            <a:r>
              <a:rPr dirty="0" smtClean="0" sz="1200" spc="0">
                <a:latin typeface="Cambria"/>
                <a:cs typeface="Cambria"/>
              </a:rPr>
              <a:t>le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and</a:t>
            </a:r>
            <a:endParaRPr sz="1200">
              <a:latin typeface="Cambria"/>
              <a:cs typeface="Cambria"/>
            </a:endParaRPr>
          </a:p>
          <a:p>
            <a:pPr marL="12700" marR="22860">
              <a:lnSpc>
                <a:spcPct val="97696"/>
              </a:lnSpc>
              <a:spcBef>
                <a:spcPts val="638"/>
              </a:spcBef>
            </a:pPr>
            <a:r>
              <a:rPr dirty="0" smtClean="0" sz="1200" spc="0">
                <a:latin typeface="Cambria"/>
                <a:cs typeface="Cambria"/>
              </a:rPr>
              <a:t>cast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n</a:t>
            </a:r>
            <a:r>
              <a:rPr dirty="0" smtClean="0" sz="1200" spc="0">
                <a:latin typeface="Cambria"/>
                <a:cs typeface="Cambria"/>
              </a:rPr>
              <a:t>to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ng</a:t>
            </a:r>
            <a:r>
              <a:rPr dirty="0" smtClean="0" sz="1200" spc="0">
                <a:latin typeface="Cambria"/>
                <a:cs typeface="Cambria"/>
              </a:rPr>
              <a:t>o</a:t>
            </a:r>
            <a:r>
              <a:rPr dirty="0" smtClean="0" sz="1200" spc="0">
                <a:latin typeface="Cambria"/>
                <a:cs typeface="Cambria"/>
              </a:rPr>
              <a:t>ts.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30604" y="1634922"/>
            <a:ext cx="4159689" cy="446024"/>
          </a:xfrm>
          <a:prstGeom prst="rect">
            <a:avLst/>
          </a:prstGeom>
        </p:spPr>
        <p:txBody>
          <a:bodyPr wrap="square" lIns="0" tIns="8509" rIns="0" bIns="0" rtlCol="0">
            <a:noAutofit/>
          </a:bodyPr>
          <a:lstStyle/>
          <a:p>
            <a:pPr marL="12700" marR="22860">
              <a:lnSpc>
                <a:spcPts val="1340"/>
              </a:lnSpc>
            </a:pPr>
            <a:r>
              <a:rPr dirty="0" smtClean="0" sz="1200" spc="0" b="1" i="1">
                <a:latin typeface="Cambria"/>
                <a:cs typeface="Cambria"/>
              </a:rPr>
              <a:t>Elec</a:t>
            </a:r>
            <a:r>
              <a:rPr dirty="0" smtClean="0" sz="1200" spc="0" b="1" i="1">
                <a:latin typeface="Cambria"/>
                <a:cs typeface="Cambria"/>
              </a:rPr>
              <a:t>t</a:t>
            </a:r>
            <a:r>
              <a:rPr dirty="0" smtClean="0" sz="1200" spc="0" b="1" i="1">
                <a:latin typeface="Cambria"/>
                <a:cs typeface="Cambria"/>
              </a:rPr>
              <a:t>r</a:t>
            </a:r>
            <a:r>
              <a:rPr dirty="0" smtClean="0" sz="1200" spc="0" b="1" i="1">
                <a:latin typeface="Cambria"/>
                <a:cs typeface="Cambria"/>
              </a:rPr>
              <a:t>ode</a:t>
            </a:r>
            <a:r>
              <a:rPr dirty="0" smtClean="0" sz="1200" spc="0" b="1" i="1">
                <a:latin typeface="Cambria"/>
                <a:cs typeface="Cambria"/>
              </a:rPr>
              <a:t> </a:t>
            </a:r>
            <a:r>
              <a:rPr dirty="0" smtClean="0" sz="1200" spc="0" b="1" i="1">
                <a:latin typeface="Cambria"/>
                <a:cs typeface="Cambria"/>
              </a:rPr>
              <a:t>Reac</a:t>
            </a:r>
            <a:r>
              <a:rPr dirty="0" smtClean="0" sz="1200" spc="0" b="1" i="1">
                <a:latin typeface="Cambria"/>
                <a:cs typeface="Cambria"/>
              </a:rPr>
              <a:t>t</a:t>
            </a:r>
            <a:r>
              <a:rPr dirty="0" smtClean="0" sz="1200" spc="0" b="1" i="1">
                <a:latin typeface="Cambria"/>
                <a:cs typeface="Cambria"/>
              </a:rPr>
              <a:t>ions</a:t>
            </a:r>
            <a:endParaRPr sz="1200">
              <a:latin typeface="Cambria"/>
              <a:cs typeface="Cambria"/>
            </a:endParaRPr>
          </a:p>
          <a:p>
            <a:pPr marL="12700">
              <a:lnSpc>
                <a:spcPct val="97696"/>
              </a:lnSpc>
              <a:spcBef>
                <a:spcPts val="638"/>
              </a:spcBef>
            </a:pPr>
            <a:r>
              <a:rPr dirty="0" smtClean="0" sz="1200" spc="0">
                <a:latin typeface="Cambria"/>
                <a:cs typeface="Cambria"/>
              </a:rPr>
              <a:t>T</a:t>
            </a:r>
            <a:r>
              <a:rPr dirty="0" smtClean="0" sz="1200" spc="0">
                <a:latin typeface="Cambria"/>
                <a:cs typeface="Cambria"/>
              </a:rPr>
              <a:t>he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carbon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ca</a:t>
            </a:r>
            <a:r>
              <a:rPr dirty="0" smtClean="0" sz="1200" spc="0">
                <a:latin typeface="Cambria"/>
                <a:cs typeface="Cambria"/>
              </a:rPr>
              <a:t>t</a:t>
            </a:r>
            <a:r>
              <a:rPr dirty="0" smtClean="0" sz="1200" spc="0">
                <a:latin typeface="Cambria"/>
                <a:cs typeface="Cambria"/>
              </a:rPr>
              <a:t>ho</a:t>
            </a:r>
            <a:r>
              <a:rPr dirty="0" smtClean="0" sz="1200" spc="0">
                <a:latin typeface="Cambria"/>
                <a:cs typeface="Cambria"/>
              </a:rPr>
              <a:t>d</a:t>
            </a:r>
            <a:r>
              <a:rPr dirty="0" smtClean="0" sz="1200" spc="0">
                <a:latin typeface="Cambria"/>
                <a:cs typeface="Cambria"/>
              </a:rPr>
              <a:t>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(n</a:t>
            </a:r>
            <a:r>
              <a:rPr dirty="0" smtClean="0" sz="1200" spc="0">
                <a:latin typeface="Cambria"/>
                <a:cs typeface="Cambria"/>
              </a:rPr>
              <a:t>e</a:t>
            </a:r>
            <a:r>
              <a:rPr dirty="0" smtClean="0" sz="1200" spc="0">
                <a:latin typeface="Cambria"/>
                <a:cs typeface="Cambria"/>
              </a:rPr>
              <a:t>g</a:t>
            </a: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t</a:t>
            </a:r>
            <a:r>
              <a:rPr dirty="0" smtClean="0" sz="1200" spc="0">
                <a:latin typeface="Cambria"/>
                <a:cs typeface="Cambria"/>
              </a:rPr>
              <a:t>ive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elect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o</a:t>
            </a:r>
            <a:r>
              <a:rPr dirty="0" smtClean="0" sz="1200" spc="0">
                <a:latin typeface="Cambria"/>
                <a:cs typeface="Cambria"/>
              </a:rPr>
              <a:t>d</a:t>
            </a:r>
            <a:r>
              <a:rPr dirty="0" smtClean="0" sz="1200" spc="0">
                <a:latin typeface="Cambria"/>
                <a:cs typeface="Cambria"/>
              </a:rPr>
              <a:t>e)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is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t</a:t>
            </a:r>
            <a:r>
              <a:rPr dirty="0" smtClean="0" sz="1200" spc="0">
                <a:latin typeface="Cambria"/>
                <a:cs typeface="Cambria"/>
              </a:rPr>
              <a:t>he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lin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ng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o</a:t>
            </a:r>
            <a:r>
              <a:rPr dirty="0" smtClean="0" sz="1200" spc="0">
                <a:latin typeface="Cambria"/>
                <a:cs typeface="Cambria"/>
              </a:rPr>
              <a:t>f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the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p</a:t>
            </a:r>
            <a:r>
              <a:rPr dirty="0" smtClean="0" sz="1200" spc="0">
                <a:latin typeface="Cambria"/>
                <a:cs typeface="Cambria"/>
              </a:rPr>
              <a:t>ot.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568067" y="2349678"/>
            <a:ext cx="718349" cy="177800"/>
          </a:xfrm>
          <a:prstGeom prst="rect">
            <a:avLst/>
          </a:prstGeom>
        </p:spPr>
        <p:txBody>
          <a:bodyPr wrap="square" lIns="0" tIns="8509" rIns="0" bIns="0" rtlCol="0">
            <a:noAutofit/>
          </a:bodyPr>
          <a:lstStyle/>
          <a:p>
            <a:pPr marL="12700">
              <a:lnSpc>
                <a:spcPts val="1340"/>
              </a:lnSpc>
            </a:pPr>
            <a:r>
              <a:rPr dirty="0" smtClean="0" sz="1200" spc="0" b="1">
                <a:latin typeface="Cambria"/>
                <a:cs typeface="Cambria"/>
              </a:rPr>
              <a:t>Al</a:t>
            </a:r>
            <a:r>
              <a:rPr dirty="0" smtClean="0" baseline="21324" sz="1200" spc="0" b="1">
                <a:latin typeface="Cambria"/>
                <a:cs typeface="Cambria"/>
              </a:rPr>
              <a:t>3</a:t>
            </a:r>
            <a:r>
              <a:rPr dirty="0" smtClean="0" baseline="21324" sz="1200" spc="0" b="1">
                <a:latin typeface="Cambria"/>
                <a:cs typeface="Cambria"/>
              </a:rPr>
              <a:t>+</a:t>
            </a:r>
            <a:r>
              <a:rPr dirty="0" smtClean="0" baseline="21324" sz="1200" spc="0" b="1">
                <a:latin typeface="Cambria"/>
                <a:cs typeface="Cambria"/>
              </a:rPr>
              <a:t> </a:t>
            </a:r>
            <a:r>
              <a:rPr dirty="0" smtClean="0" sz="1200" spc="0" b="1">
                <a:latin typeface="Cambria"/>
                <a:cs typeface="Cambria"/>
              </a:rPr>
              <a:t>+</a:t>
            </a:r>
            <a:r>
              <a:rPr dirty="0" smtClean="0" sz="1200" spc="0" b="1">
                <a:latin typeface="Cambria"/>
                <a:cs typeface="Cambria"/>
              </a:rPr>
              <a:t> </a:t>
            </a:r>
            <a:r>
              <a:rPr dirty="0" smtClean="0" sz="1200" spc="0" b="1">
                <a:latin typeface="Cambria"/>
                <a:cs typeface="Cambria"/>
              </a:rPr>
              <a:t>3</a:t>
            </a:r>
            <a:r>
              <a:rPr dirty="0" smtClean="0" sz="1200" spc="0" b="1">
                <a:latin typeface="Cambria"/>
                <a:cs typeface="Cambria"/>
              </a:rPr>
              <a:t> </a:t>
            </a:r>
            <a:r>
              <a:rPr dirty="0" smtClean="0" sz="1200" spc="0" b="1">
                <a:latin typeface="Cambria"/>
                <a:cs typeface="Cambria"/>
              </a:rPr>
              <a:t>e-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557142" y="2349678"/>
            <a:ext cx="628462" cy="177800"/>
          </a:xfrm>
          <a:prstGeom prst="rect">
            <a:avLst/>
          </a:prstGeom>
        </p:spPr>
        <p:txBody>
          <a:bodyPr wrap="square" lIns="0" tIns="8509" rIns="0" bIns="0" rtlCol="0">
            <a:noAutofit/>
          </a:bodyPr>
          <a:lstStyle/>
          <a:p>
            <a:pPr marL="12700">
              <a:lnSpc>
                <a:spcPts val="1340"/>
              </a:lnSpc>
            </a:pPr>
            <a:r>
              <a:rPr dirty="0" smtClean="0" sz="1200" b="1">
                <a:latin typeface="Cambria"/>
                <a:cs typeface="Cambria"/>
              </a:rPr>
              <a:t>Al</a:t>
            </a:r>
            <a:r>
              <a:rPr dirty="0" smtClean="0" sz="1200" b="1">
                <a:latin typeface="Cambria"/>
                <a:cs typeface="Cambria"/>
              </a:rPr>
              <a:t> </a:t>
            </a:r>
            <a:r>
              <a:rPr dirty="0" smtClean="0" sz="1200" b="1">
                <a:latin typeface="Cambria"/>
                <a:cs typeface="Cambria"/>
              </a:rPr>
              <a:t>me</a:t>
            </a:r>
            <a:r>
              <a:rPr dirty="0" smtClean="0" sz="1200" b="1">
                <a:latin typeface="Cambria"/>
                <a:cs typeface="Cambria"/>
              </a:rPr>
              <a:t>t</a:t>
            </a:r>
            <a:r>
              <a:rPr dirty="0" smtClean="0" sz="1200" b="1">
                <a:latin typeface="Cambria"/>
                <a:cs typeface="Cambria"/>
              </a:rPr>
              <a:t>a</a:t>
            </a:r>
            <a:r>
              <a:rPr dirty="0" smtClean="0" sz="1200" b="1">
                <a:latin typeface="Cambria"/>
                <a:cs typeface="Cambria"/>
              </a:rPr>
              <a:t>l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339209" y="2349678"/>
            <a:ext cx="890453" cy="177800"/>
          </a:xfrm>
          <a:prstGeom prst="rect">
            <a:avLst/>
          </a:prstGeom>
        </p:spPr>
        <p:txBody>
          <a:bodyPr wrap="square" lIns="0" tIns="8509" rIns="0" bIns="0" rtlCol="0">
            <a:noAutofit/>
          </a:bodyPr>
          <a:lstStyle/>
          <a:p>
            <a:pPr marL="12700">
              <a:lnSpc>
                <a:spcPts val="1340"/>
              </a:lnSpc>
            </a:pPr>
            <a:r>
              <a:rPr dirty="0" smtClean="0" sz="1200" b="1">
                <a:latin typeface="Cambria"/>
                <a:cs typeface="Cambria"/>
              </a:rPr>
              <a:t>(Red</a:t>
            </a:r>
            <a:r>
              <a:rPr dirty="0" smtClean="0" sz="1200" b="1">
                <a:latin typeface="Cambria"/>
                <a:cs typeface="Cambria"/>
              </a:rPr>
              <a:t>u</a:t>
            </a:r>
            <a:r>
              <a:rPr dirty="0" smtClean="0" sz="1200" b="1">
                <a:latin typeface="Cambria"/>
                <a:cs typeface="Cambria"/>
              </a:rPr>
              <a:t>c</a:t>
            </a:r>
            <a:r>
              <a:rPr dirty="0" smtClean="0" sz="1200" b="1">
                <a:latin typeface="Cambria"/>
                <a:cs typeface="Cambria"/>
              </a:rPr>
              <a:t>t</a:t>
            </a:r>
            <a:r>
              <a:rPr dirty="0" smtClean="0" sz="1200" b="1">
                <a:latin typeface="Cambria"/>
                <a:cs typeface="Cambria"/>
              </a:rPr>
              <a:t>i</a:t>
            </a:r>
            <a:r>
              <a:rPr dirty="0" smtClean="0" sz="1200" b="1">
                <a:latin typeface="Cambria"/>
                <a:cs typeface="Cambria"/>
              </a:rPr>
              <a:t>o</a:t>
            </a:r>
            <a:r>
              <a:rPr dirty="0" smtClean="0" sz="1200" b="1">
                <a:latin typeface="Cambria"/>
                <a:cs typeface="Cambria"/>
              </a:rPr>
              <a:t>n</a:t>
            </a:r>
            <a:r>
              <a:rPr dirty="0" smtClean="0" sz="1200" b="1">
                <a:latin typeface="Cambria"/>
                <a:cs typeface="Cambria"/>
              </a:rPr>
              <a:t>)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30604" y="2706294"/>
            <a:ext cx="5459338" cy="177800"/>
          </a:xfrm>
          <a:prstGeom prst="rect">
            <a:avLst/>
          </a:prstGeom>
        </p:spPr>
        <p:txBody>
          <a:bodyPr wrap="square" lIns="0" tIns="8509" rIns="0" bIns="0" rtlCol="0">
            <a:noAutofit/>
          </a:bodyPr>
          <a:lstStyle/>
          <a:p>
            <a:pPr marL="12700">
              <a:lnSpc>
                <a:spcPts val="1340"/>
              </a:lnSpc>
            </a:pPr>
            <a:r>
              <a:rPr dirty="0" smtClean="0" sz="1200" spc="0">
                <a:latin typeface="Cambria"/>
                <a:cs typeface="Cambria"/>
              </a:rPr>
              <a:t>T</a:t>
            </a:r>
            <a:r>
              <a:rPr dirty="0" smtClean="0" sz="1200" spc="0">
                <a:latin typeface="Cambria"/>
                <a:cs typeface="Cambria"/>
              </a:rPr>
              <a:t>he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alu</a:t>
            </a:r>
            <a:r>
              <a:rPr dirty="0" smtClean="0" sz="1200" spc="0">
                <a:latin typeface="Cambria"/>
                <a:cs typeface="Cambria"/>
              </a:rPr>
              <a:t>m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n</a:t>
            </a:r>
            <a:r>
              <a:rPr dirty="0" smtClean="0" sz="1200" spc="0">
                <a:latin typeface="Cambria"/>
                <a:cs typeface="Cambria"/>
              </a:rPr>
              <a:t>ium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ions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gain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elect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ons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f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om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the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catho</a:t>
            </a:r>
            <a:r>
              <a:rPr dirty="0" smtClean="0" sz="1200" spc="0">
                <a:latin typeface="Cambria"/>
                <a:cs typeface="Cambria"/>
              </a:rPr>
              <a:t>d</a:t>
            </a:r>
            <a:r>
              <a:rPr dirty="0" smtClean="0" sz="1200" spc="0">
                <a:latin typeface="Cambria"/>
                <a:cs typeface="Cambria"/>
              </a:rPr>
              <a:t>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nd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become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alum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n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um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t</a:t>
            </a:r>
            <a:r>
              <a:rPr dirty="0" smtClean="0" sz="1200" spc="0">
                <a:latin typeface="Cambria"/>
                <a:cs typeface="Cambria"/>
              </a:rPr>
              <a:t>o</a:t>
            </a:r>
            <a:r>
              <a:rPr dirty="0" smtClean="0" sz="1200" spc="0">
                <a:latin typeface="Cambria"/>
                <a:cs typeface="Cambria"/>
              </a:rPr>
              <a:t>m</a:t>
            </a:r>
            <a:r>
              <a:rPr dirty="0" smtClean="0" sz="1200" spc="0">
                <a:latin typeface="Cambria"/>
                <a:cs typeface="Cambria"/>
              </a:rPr>
              <a:t>s.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30604" y="3151683"/>
            <a:ext cx="5511137" cy="714248"/>
          </a:xfrm>
          <a:prstGeom prst="rect">
            <a:avLst/>
          </a:prstGeom>
        </p:spPr>
        <p:txBody>
          <a:bodyPr wrap="square" lIns="0" tIns="8509" rIns="0" bIns="0" rtlCol="0">
            <a:noAutofit/>
          </a:bodyPr>
          <a:lstStyle/>
          <a:p>
            <a:pPr marL="12700" marR="14100">
              <a:lnSpc>
                <a:spcPts val="1340"/>
              </a:lnSpc>
            </a:pPr>
            <a:r>
              <a:rPr dirty="0" smtClean="0" sz="1200">
                <a:latin typeface="Cambria"/>
                <a:cs typeface="Cambria"/>
              </a:rPr>
              <a:t>T</a:t>
            </a:r>
            <a:r>
              <a:rPr dirty="0" smtClean="0" sz="1200">
                <a:latin typeface="Cambria"/>
                <a:cs typeface="Cambria"/>
              </a:rPr>
              <a:t>he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carbon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ano</a:t>
            </a:r>
            <a:r>
              <a:rPr dirty="0" smtClean="0" sz="1200">
                <a:latin typeface="Cambria"/>
                <a:cs typeface="Cambria"/>
              </a:rPr>
              <a:t>d</a:t>
            </a:r>
            <a:r>
              <a:rPr dirty="0" smtClean="0" sz="1200">
                <a:latin typeface="Cambria"/>
                <a:cs typeface="Cambria"/>
              </a:rPr>
              <a:t>es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(</a:t>
            </a:r>
            <a:r>
              <a:rPr dirty="0" smtClean="0" sz="1200">
                <a:latin typeface="Cambria"/>
                <a:cs typeface="Cambria"/>
              </a:rPr>
              <a:t>p</a:t>
            </a:r>
            <a:r>
              <a:rPr dirty="0" smtClean="0" sz="1200">
                <a:latin typeface="Cambria"/>
                <a:cs typeface="Cambria"/>
              </a:rPr>
              <a:t>osit</a:t>
            </a:r>
            <a:r>
              <a:rPr dirty="0" smtClean="0" sz="1200">
                <a:latin typeface="Cambria"/>
                <a:cs typeface="Cambria"/>
              </a:rPr>
              <a:t>i</a:t>
            </a:r>
            <a:r>
              <a:rPr dirty="0" smtClean="0" sz="1200">
                <a:latin typeface="Cambria"/>
                <a:cs typeface="Cambria"/>
              </a:rPr>
              <a:t>v</a:t>
            </a:r>
            <a:r>
              <a:rPr dirty="0" smtClean="0" sz="1200">
                <a:latin typeface="Cambria"/>
                <a:cs typeface="Cambria"/>
              </a:rPr>
              <a:t>e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e</a:t>
            </a:r>
            <a:r>
              <a:rPr dirty="0" smtClean="0" sz="1200">
                <a:latin typeface="Cambria"/>
                <a:cs typeface="Cambria"/>
              </a:rPr>
              <a:t>lectr</a:t>
            </a:r>
            <a:r>
              <a:rPr dirty="0" smtClean="0" sz="1200">
                <a:latin typeface="Cambria"/>
                <a:cs typeface="Cambria"/>
              </a:rPr>
              <a:t>o</a:t>
            </a:r>
            <a:r>
              <a:rPr dirty="0" smtClean="0" sz="1200">
                <a:latin typeface="Cambria"/>
                <a:cs typeface="Cambria"/>
              </a:rPr>
              <a:t>d</a:t>
            </a:r>
            <a:r>
              <a:rPr dirty="0" smtClean="0" sz="1200">
                <a:latin typeface="Cambria"/>
                <a:cs typeface="Cambria"/>
              </a:rPr>
              <a:t>es)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are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ma</a:t>
            </a:r>
            <a:r>
              <a:rPr dirty="0" smtClean="0" sz="1200">
                <a:latin typeface="Cambria"/>
                <a:cs typeface="Cambria"/>
              </a:rPr>
              <a:t>d</a:t>
            </a:r>
            <a:r>
              <a:rPr dirty="0" smtClean="0" sz="1200">
                <a:latin typeface="Cambria"/>
                <a:cs typeface="Cambria"/>
              </a:rPr>
              <a:t>e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b</a:t>
            </a:r>
            <a:r>
              <a:rPr dirty="0" smtClean="0" sz="1200">
                <a:latin typeface="Cambria"/>
                <a:cs typeface="Cambria"/>
              </a:rPr>
              <a:t>y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baking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a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mixtu</a:t>
            </a:r>
            <a:r>
              <a:rPr dirty="0" smtClean="0" sz="1200">
                <a:latin typeface="Cambria"/>
                <a:cs typeface="Cambria"/>
              </a:rPr>
              <a:t>r</a:t>
            </a:r>
            <a:r>
              <a:rPr dirty="0" smtClean="0" sz="1200">
                <a:latin typeface="Cambria"/>
                <a:cs typeface="Cambria"/>
              </a:rPr>
              <a:t>e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of</a:t>
            </a:r>
            <a:r>
              <a:rPr dirty="0" smtClean="0" sz="1200">
                <a:latin typeface="Cambria"/>
                <a:cs typeface="Cambria"/>
              </a:rPr>
              <a:t> </a:t>
            </a:r>
            <a:r>
              <a:rPr dirty="0" smtClean="0" sz="1200">
                <a:latin typeface="Cambria"/>
                <a:cs typeface="Cambria"/>
              </a:rPr>
              <a:t>p</a:t>
            </a:r>
            <a:r>
              <a:rPr dirty="0" smtClean="0" sz="1200">
                <a:latin typeface="Cambria"/>
                <a:cs typeface="Cambria"/>
              </a:rPr>
              <a:t>e</a:t>
            </a:r>
            <a:r>
              <a:rPr dirty="0" smtClean="0" sz="1200">
                <a:latin typeface="Cambria"/>
                <a:cs typeface="Cambria"/>
              </a:rPr>
              <a:t>t</a:t>
            </a:r>
            <a:r>
              <a:rPr dirty="0" smtClean="0" sz="1200">
                <a:latin typeface="Cambria"/>
                <a:cs typeface="Cambria"/>
              </a:rPr>
              <a:t>r</a:t>
            </a:r>
            <a:r>
              <a:rPr dirty="0" smtClean="0" sz="1200">
                <a:latin typeface="Cambria"/>
                <a:cs typeface="Cambria"/>
              </a:rPr>
              <a:t>oleum</a:t>
            </a:r>
            <a:endParaRPr sz="1200">
              <a:latin typeface="Cambria"/>
              <a:cs typeface="Cambria"/>
            </a:endParaRPr>
          </a:p>
          <a:p>
            <a:pPr marL="12700">
              <a:lnSpc>
                <a:spcPts val="2110"/>
              </a:lnSpc>
              <a:spcBef>
                <a:spcPts val="193"/>
              </a:spcBef>
            </a:pPr>
            <a:r>
              <a:rPr dirty="0" smtClean="0" sz="1200" spc="0">
                <a:latin typeface="Cambria"/>
                <a:cs typeface="Cambria"/>
              </a:rPr>
              <a:t>co</a:t>
            </a:r>
            <a:r>
              <a:rPr dirty="0" smtClean="0" sz="1200" spc="0">
                <a:latin typeface="Cambria"/>
                <a:cs typeface="Cambria"/>
              </a:rPr>
              <a:t>k</a:t>
            </a:r>
            <a:r>
              <a:rPr dirty="0" smtClean="0" sz="1200" spc="0">
                <a:latin typeface="Cambria"/>
                <a:cs typeface="Cambria"/>
              </a:rPr>
              <a:t>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nd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p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t</a:t>
            </a:r>
            <a:r>
              <a:rPr dirty="0" smtClean="0" sz="1200" spc="0">
                <a:latin typeface="Cambria"/>
                <a:cs typeface="Cambria"/>
              </a:rPr>
              <a:t>ch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(</a:t>
            </a:r>
            <a:r>
              <a:rPr dirty="0" smtClean="0" sz="1200" spc="-142">
                <a:latin typeface="Arial"/>
                <a:cs typeface="Arial"/>
              </a:rPr>
              <a:t>يط</a:t>
            </a:r>
            <a:r>
              <a:rPr dirty="0" smtClean="0" sz="1200" spc="-142">
                <a:latin typeface="Arial"/>
                <a:cs typeface="Arial"/>
              </a:rPr>
              <a:t>ف</a:t>
            </a:r>
            <a:r>
              <a:rPr dirty="0" smtClean="0" sz="1200" spc="-142">
                <a:latin typeface="Arial"/>
                <a:cs typeface="Arial"/>
              </a:rPr>
              <a:t>ن</a:t>
            </a:r>
            <a:r>
              <a:rPr dirty="0" smtClean="0" sz="1200" spc="-142">
                <a:latin typeface="Arial"/>
                <a:cs typeface="Arial"/>
              </a:rPr>
              <a:t>لا</a:t>
            </a:r>
            <a:r>
              <a:rPr dirty="0" smtClean="0" sz="1200" spc="-142">
                <a:latin typeface="Arial"/>
                <a:cs typeface="Arial"/>
              </a:rPr>
              <a:t> </a:t>
            </a:r>
            <a:r>
              <a:rPr dirty="0" smtClean="0" sz="1200" spc="-142">
                <a:latin typeface="Arial"/>
                <a:cs typeface="Arial"/>
              </a:rPr>
              <a:t>كو</a:t>
            </a:r>
            <a:r>
              <a:rPr dirty="0" smtClean="0" sz="1200" spc="-142">
                <a:latin typeface="Arial"/>
                <a:cs typeface="Arial"/>
              </a:rPr>
              <a:t>ك</a:t>
            </a:r>
            <a:r>
              <a:rPr dirty="0" smtClean="0" sz="1200" spc="-142">
                <a:latin typeface="Arial"/>
                <a:cs typeface="Arial"/>
              </a:rPr>
              <a:t>لا</a:t>
            </a:r>
            <a:r>
              <a:rPr dirty="0" smtClean="0" sz="1200" spc="-142">
                <a:latin typeface="Arial"/>
                <a:cs typeface="Arial"/>
              </a:rPr>
              <a:t> </a:t>
            </a:r>
            <a:r>
              <a:rPr dirty="0" smtClean="0" sz="1200" spc="-142">
                <a:latin typeface="Arial"/>
                <a:cs typeface="Arial"/>
              </a:rPr>
              <a:t>م</a:t>
            </a:r>
            <a:r>
              <a:rPr dirty="0" smtClean="0" sz="1200" spc="-142">
                <a:latin typeface="Arial"/>
                <a:cs typeface="Arial"/>
              </a:rPr>
              <a:t>حف</a:t>
            </a:r>
            <a:r>
              <a:rPr dirty="0" smtClean="0" sz="1200" spc="-142">
                <a:latin typeface="Arial"/>
                <a:cs typeface="Arial"/>
              </a:rPr>
              <a:t>و</a:t>
            </a:r>
            <a:r>
              <a:rPr dirty="0" smtClean="0" sz="1200" spc="-142">
                <a:latin typeface="Arial"/>
                <a:cs typeface="Arial"/>
              </a:rPr>
              <a:t>را</a:t>
            </a:r>
            <a:r>
              <a:rPr dirty="0" smtClean="0" sz="1200" spc="-142">
                <a:latin typeface="Arial"/>
                <a:cs typeface="Arial"/>
              </a:rPr>
              <a:t>ق</a:t>
            </a:r>
            <a:r>
              <a:rPr dirty="0" smtClean="0" sz="1200" spc="-142">
                <a:latin typeface="Arial"/>
                <a:cs typeface="Arial"/>
              </a:rPr>
              <a:t>لا</a:t>
            </a:r>
            <a:r>
              <a:rPr dirty="0" smtClean="0" sz="1200" spc="-142">
                <a:latin typeface="Arial"/>
                <a:cs typeface="Arial"/>
              </a:rPr>
              <a:t> </a:t>
            </a:r>
            <a:r>
              <a:rPr dirty="0" smtClean="0" sz="1200" spc="-142">
                <a:latin typeface="Arial"/>
                <a:cs typeface="Arial"/>
              </a:rPr>
              <a:t>ج</a:t>
            </a:r>
            <a:r>
              <a:rPr dirty="0" smtClean="0" sz="1200" spc="-142">
                <a:latin typeface="Arial"/>
                <a:cs typeface="Arial"/>
              </a:rPr>
              <a:t>ي</a:t>
            </a:r>
            <a:r>
              <a:rPr dirty="0" smtClean="0" sz="1200" spc="-142">
                <a:latin typeface="Arial"/>
                <a:cs typeface="Arial"/>
              </a:rPr>
              <a:t>زم</a:t>
            </a:r>
            <a:r>
              <a:rPr dirty="0" smtClean="0" sz="1200" spc="0">
                <a:latin typeface="Cambria"/>
                <a:cs typeface="Cambria"/>
              </a:rPr>
              <a:t>).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C</a:t>
            </a:r>
            <a:r>
              <a:rPr dirty="0" smtClean="0" sz="1200" spc="0">
                <a:latin typeface="Cambria"/>
                <a:cs typeface="Cambria"/>
              </a:rPr>
              <a:t>arbon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(</a:t>
            </a:r>
            <a:r>
              <a:rPr dirty="0" smtClean="0" sz="1200" spc="0">
                <a:latin typeface="Cambria"/>
                <a:cs typeface="Cambria"/>
              </a:rPr>
              <a:t>g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p</a:t>
            </a:r>
            <a:r>
              <a:rPr dirty="0" smtClean="0" sz="1200" spc="0">
                <a:latin typeface="Cambria"/>
                <a:cs typeface="Cambria"/>
              </a:rPr>
              <a:t>hit</a:t>
            </a:r>
            <a:r>
              <a:rPr dirty="0" smtClean="0" sz="1200" spc="0">
                <a:latin typeface="Cambria"/>
                <a:cs typeface="Cambria"/>
              </a:rPr>
              <a:t>e</a:t>
            </a:r>
            <a:r>
              <a:rPr dirty="0" smtClean="0" sz="1200" spc="0">
                <a:latin typeface="Cambria"/>
                <a:cs typeface="Cambria"/>
              </a:rPr>
              <a:t>)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is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the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o</a:t>
            </a:r>
            <a:r>
              <a:rPr dirty="0" smtClean="0" sz="1200" spc="0">
                <a:latin typeface="Cambria"/>
                <a:cs typeface="Cambria"/>
              </a:rPr>
              <a:t>n</a:t>
            </a:r>
            <a:r>
              <a:rPr dirty="0" smtClean="0" sz="1200" spc="0">
                <a:latin typeface="Cambria"/>
                <a:cs typeface="Cambria"/>
              </a:rPr>
              <a:t>ly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no</a:t>
            </a:r>
            <a:r>
              <a:rPr dirty="0" smtClean="0" sz="1200" spc="0">
                <a:latin typeface="Cambria"/>
                <a:cs typeface="Cambria"/>
              </a:rPr>
              <a:t>n</a:t>
            </a:r>
            <a:r>
              <a:rPr dirty="0" smtClean="0" sz="1200" spc="0">
                <a:latin typeface="Cambria"/>
                <a:cs typeface="Cambria"/>
              </a:rPr>
              <a:t>-met</a:t>
            </a: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l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that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is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g</a:t>
            </a:r>
            <a:r>
              <a:rPr dirty="0" smtClean="0" sz="1200" spc="0">
                <a:latin typeface="Cambria"/>
                <a:cs typeface="Cambria"/>
              </a:rPr>
              <a:t>ood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con</a:t>
            </a:r>
            <a:r>
              <a:rPr dirty="0" smtClean="0" sz="1200" spc="0">
                <a:latin typeface="Cambria"/>
                <a:cs typeface="Cambria"/>
              </a:rPr>
              <a:t>d</a:t>
            </a:r>
            <a:r>
              <a:rPr dirty="0" smtClean="0" sz="1200" spc="0">
                <a:latin typeface="Cambria"/>
                <a:cs typeface="Cambria"/>
              </a:rPr>
              <a:t>u</a:t>
            </a:r>
            <a:r>
              <a:rPr dirty="0" smtClean="0" sz="1200" spc="0">
                <a:latin typeface="Cambria"/>
                <a:cs typeface="Cambria"/>
              </a:rPr>
              <a:t>c</a:t>
            </a:r>
            <a:r>
              <a:rPr dirty="0" smtClean="0" sz="1200" spc="0">
                <a:latin typeface="Cambria"/>
                <a:cs typeface="Cambria"/>
              </a:rPr>
              <a:t>t</a:t>
            </a:r>
            <a:r>
              <a:rPr dirty="0" smtClean="0" sz="1200" spc="0">
                <a:latin typeface="Cambria"/>
                <a:cs typeface="Cambria"/>
              </a:rPr>
              <a:t>o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of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e</a:t>
            </a:r>
            <a:r>
              <a:rPr dirty="0" smtClean="0" sz="1200" spc="0">
                <a:latin typeface="Cambria"/>
                <a:cs typeface="Cambria"/>
              </a:rPr>
              <a:t>lectricit</a:t>
            </a:r>
            <a:r>
              <a:rPr dirty="0" smtClean="0" sz="1200" spc="0">
                <a:latin typeface="Cambria"/>
                <a:cs typeface="Cambria"/>
              </a:rPr>
              <a:t>y</a:t>
            </a:r>
            <a:r>
              <a:rPr dirty="0" smtClean="0" sz="1200" spc="0">
                <a:latin typeface="Cambria"/>
                <a:cs typeface="Cambria"/>
              </a:rPr>
              <a:t>.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19883" y="4133139"/>
            <a:ext cx="373913" cy="177800"/>
          </a:xfrm>
          <a:prstGeom prst="rect">
            <a:avLst/>
          </a:prstGeom>
        </p:spPr>
        <p:txBody>
          <a:bodyPr wrap="square" lIns="0" tIns="8509" rIns="0" bIns="0" rtlCol="0">
            <a:noAutofit/>
          </a:bodyPr>
          <a:lstStyle/>
          <a:p>
            <a:pPr marL="12700">
              <a:lnSpc>
                <a:spcPts val="1340"/>
              </a:lnSpc>
            </a:pPr>
            <a:r>
              <a:rPr dirty="0" smtClean="0" sz="1200" spc="1" b="1">
                <a:latin typeface="Cambria"/>
                <a:cs typeface="Cambria"/>
              </a:rPr>
              <a:t>2O</a:t>
            </a:r>
            <a:r>
              <a:rPr dirty="0" smtClean="0" sz="1200" spc="1" b="1">
                <a:latin typeface="Cambria"/>
                <a:cs typeface="Cambria"/>
              </a:rPr>
              <a:t> </a:t>
            </a:r>
            <a:r>
              <a:rPr dirty="0" smtClean="0" baseline="21324" sz="1200" spc="1" b="1">
                <a:latin typeface="Cambria"/>
                <a:cs typeface="Cambria"/>
              </a:rPr>
              <a:t>-</a:t>
            </a:r>
            <a:r>
              <a:rPr dirty="0" smtClean="0" baseline="21324" sz="1200" spc="1" b="1">
                <a:latin typeface="Cambria"/>
                <a:cs typeface="Cambria"/>
              </a:rPr>
              <a:t>2</a:t>
            </a:r>
            <a:endParaRPr sz="800">
              <a:latin typeface="Cambria"/>
              <a:cs typeface="Cambr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298063" y="4133139"/>
            <a:ext cx="628832" cy="180461"/>
          </a:xfrm>
          <a:prstGeom prst="rect">
            <a:avLst/>
          </a:prstGeom>
        </p:spPr>
        <p:txBody>
          <a:bodyPr wrap="square" lIns="0" tIns="8540" rIns="0" bIns="0" rtlCol="0">
            <a:noAutofit/>
          </a:bodyPr>
          <a:lstStyle/>
          <a:p>
            <a:pPr marL="12700">
              <a:lnSpc>
                <a:spcPts val="1345"/>
              </a:lnSpc>
            </a:pPr>
            <a:r>
              <a:rPr dirty="0" smtClean="0" sz="1200" spc="10" b="1">
                <a:latin typeface="Cambria"/>
                <a:cs typeface="Cambria"/>
              </a:rPr>
              <a:t>O</a:t>
            </a:r>
            <a:r>
              <a:rPr dirty="0" smtClean="0" sz="800" spc="10" b="1">
                <a:latin typeface="Cambria"/>
                <a:cs typeface="Cambria"/>
              </a:rPr>
              <a:t>2</a:t>
            </a:r>
            <a:r>
              <a:rPr dirty="0" smtClean="0" sz="800" spc="10" b="1">
                <a:latin typeface="Cambria"/>
                <a:cs typeface="Cambria"/>
              </a:rPr>
              <a:t> </a:t>
            </a:r>
            <a:r>
              <a:rPr dirty="0" smtClean="0" sz="1200" spc="10" b="1">
                <a:latin typeface="Cambria"/>
                <a:cs typeface="Cambria"/>
              </a:rPr>
              <a:t>+</a:t>
            </a:r>
            <a:r>
              <a:rPr dirty="0" smtClean="0" sz="1200" spc="10" b="1">
                <a:latin typeface="Cambria"/>
                <a:cs typeface="Cambria"/>
              </a:rPr>
              <a:t> </a:t>
            </a:r>
            <a:r>
              <a:rPr dirty="0" smtClean="0" sz="1200" spc="10" b="1">
                <a:latin typeface="Cambria"/>
                <a:cs typeface="Cambria"/>
              </a:rPr>
              <a:t>4</a:t>
            </a:r>
            <a:r>
              <a:rPr dirty="0" smtClean="0" sz="1200" spc="10" b="1">
                <a:latin typeface="Cambria"/>
                <a:cs typeface="Cambria"/>
              </a:rPr>
              <a:t> </a:t>
            </a:r>
            <a:r>
              <a:rPr dirty="0" smtClean="0" sz="1200" spc="10" b="1">
                <a:latin typeface="Cambria"/>
                <a:cs typeface="Cambria"/>
              </a:rPr>
              <a:t>e-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13301" y="4133139"/>
            <a:ext cx="861344" cy="177800"/>
          </a:xfrm>
          <a:prstGeom prst="rect">
            <a:avLst/>
          </a:prstGeom>
        </p:spPr>
        <p:txBody>
          <a:bodyPr wrap="square" lIns="0" tIns="8509" rIns="0" bIns="0" rtlCol="0">
            <a:noAutofit/>
          </a:bodyPr>
          <a:lstStyle/>
          <a:p>
            <a:pPr marL="12700">
              <a:lnSpc>
                <a:spcPts val="1340"/>
              </a:lnSpc>
            </a:pPr>
            <a:r>
              <a:rPr dirty="0" smtClean="0" sz="1200" spc="0" b="1">
                <a:latin typeface="Cambria"/>
                <a:cs typeface="Cambria"/>
              </a:rPr>
              <a:t>(</a:t>
            </a:r>
            <a:r>
              <a:rPr dirty="0" smtClean="0" sz="1200" spc="0" b="1">
                <a:latin typeface="Cambria"/>
                <a:cs typeface="Cambria"/>
              </a:rPr>
              <a:t>O</a:t>
            </a:r>
            <a:r>
              <a:rPr dirty="0" smtClean="0" sz="1200" spc="0" b="1">
                <a:latin typeface="Cambria"/>
                <a:cs typeface="Cambria"/>
              </a:rPr>
              <a:t>x</a:t>
            </a:r>
            <a:r>
              <a:rPr dirty="0" smtClean="0" sz="1200" spc="0" b="1">
                <a:latin typeface="Cambria"/>
                <a:cs typeface="Cambria"/>
              </a:rPr>
              <a:t>i</a:t>
            </a:r>
            <a:r>
              <a:rPr dirty="0" smtClean="0" sz="1200" spc="0" b="1">
                <a:latin typeface="Cambria"/>
                <a:cs typeface="Cambria"/>
              </a:rPr>
              <a:t>dat</a:t>
            </a:r>
            <a:r>
              <a:rPr dirty="0" smtClean="0" sz="1200" spc="0" b="1">
                <a:latin typeface="Cambria"/>
                <a:cs typeface="Cambria"/>
              </a:rPr>
              <a:t>i</a:t>
            </a:r>
            <a:r>
              <a:rPr dirty="0" smtClean="0" sz="1200" spc="0" b="1">
                <a:latin typeface="Cambria"/>
                <a:cs typeface="Cambria"/>
              </a:rPr>
              <a:t>o</a:t>
            </a:r>
            <a:r>
              <a:rPr dirty="0" smtClean="0" sz="1200" spc="0" b="1">
                <a:latin typeface="Cambria"/>
                <a:cs typeface="Cambria"/>
              </a:rPr>
              <a:t>n</a:t>
            </a:r>
            <a:r>
              <a:rPr dirty="0" smtClean="0" sz="1200" spc="0" b="1">
                <a:latin typeface="Cambria"/>
                <a:cs typeface="Cambria"/>
              </a:rPr>
              <a:t>)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604" y="4489755"/>
            <a:ext cx="5523887" cy="982726"/>
          </a:xfrm>
          <a:prstGeom prst="rect">
            <a:avLst/>
          </a:prstGeom>
        </p:spPr>
        <p:txBody>
          <a:bodyPr wrap="square" lIns="0" tIns="8509" rIns="0" bIns="0" rtlCol="0">
            <a:noAutofit/>
          </a:bodyPr>
          <a:lstStyle/>
          <a:p>
            <a:pPr marL="12700" marR="3434" algn="just">
              <a:lnSpc>
                <a:spcPts val="1340"/>
              </a:lnSpc>
            </a:pPr>
            <a:r>
              <a:rPr dirty="0" smtClean="0" sz="1200" spc="2">
                <a:latin typeface="Cambria"/>
                <a:cs typeface="Cambria"/>
              </a:rPr>
              <a:t>T</a:t>
            </a:r>
            <a:r>
              <a:rPr dirty="0" smtClean="0" sz="1200" spc="2">
                <a:latin typeface="Cambria"/>
                <a:cs typeface="Cambria"/>
              </a:rPr>
              <a:t>he</a:t>
            </a:r>
            <a:r>
              <a:rPr dirty="0" smtClean="0" sz="1200" spc="2">
                <a:latin typeface="Cambria"/>
                <a:cs typeface="Cambria"/>
              </a:rPr>
              <a:t> </a:t>
            </a:r>
            <a:r>
              <a:rPr dirty="0" smtClean="0" sz="1200" spc="2">
                <a:latin typeface="Cambria"/>
                <a:cs typeface="Cambria"/>
              </a:rPr>
              <a:t> </a:t>
            </a:r>
            <a:r>
              <a:rPr dirty="0" smtClean="0" sz="1200" spc="2">
                <a:latin typeface="Cambria"/>
                <a:cs typeface="Cambria"/>
              </a:rPr>
              <a:t>o</a:t>
            </a:r>
            <a:r>
              <a:rPr dirty="0" smtClean="0" sz="1200" spc="2">
                <a:latin typeface="Cambria"/>
                <a:cs typeface="Cambria"/>
              </a:rPr>
              <a:t>x</a:t>
            </a:r>
            <a:r>
              <a:rPr dirty="0" smtClean="0" sz="1200" spc="2">
                <a:latin typeface="Cambria"/>
                <a:cs typeface="Cambria"/>
              </a:rPr>
              <a:t>i</a:t>
            </a:r>
            <a:r>
              <a:rPr dirty="0" smtClean="0" sz="1200" spc="2">
                <a:latin typeface="Cambria"/>
                <a:cs typeface="Cambria"/>
              </a:rPr>
              <a:t>d</a:t>
            </a:r>
            <a:r>
              <a:rPr dirty="0" smtClean="0" sz="1200" spc="2">
                <a:latin typeface="Cambria"/>
                <a:cs typeface="Cambria"/>
              </a:rPr>
              <a:t>e</a:t>
            </a:r>
            <a:r>
              <a:rPr dirty="0" smtClean="0" sz="1200" spc="2">
                <a:latin typeface="Cambria"/>
                <a:cs typeface="Cambria"/>
              </a:rPr>
              <a:t> </a:t>
            </a:r>
            <a:r>
              <a:rPr dirty="0" smtClean="0" sz="1200" spc="2">
                <a:latin typeface="Cambria"/>
                <a:cs typeface="Cambria"/>
              </a:rPr>
              <a:t> </a:t>
            </a:r>
            <a:r>
              <a:rPr dirty="0" smtClean="0" sz="1200" spc="2">
                <a:latin typeface="Cambria"/>
                <a:cs typeface="Cambria"/>
              </a:rPr>
              <a:t>ions</a:t>
            </a:r>
            <a:r>
              <a:rPr dirty="0" smtClean="0" sz="1200" spc="2">
                <a:latin typeface="Cambria"/>
                <a:cs typeface="Cambria"/>
              </a:rPr>
              <a:t> </a:t>
            </a:r>
            <a:r>
              <a:rPr dirty="0" smtClean="0" sz="1200" spc="2">
                <a:latin typeface="Cambria"/>
                <a:cs typeface="Cambria"/>
              </a:rPr>
              <a:t> </a:t>
            </a:r>
            <a:r>
              <a:rPr dirty="0" smtClean="0" sz="1200" spc="2">
                <a:latin typeface="Cambria"/>
                <a:cs typeface="Cambria"/>
              </a:rPr>
              <a:t>lose</a:t>
            </a:r>
            <a:r>
              <a:rPr dirty="0" smtClean="0" sz="1200" spc="2">
                <a:latin typeface="Cambria"/>
                <a:cs typeface="Cambria"/>
              </a:rPr>
              <a:t> </a:t>
            </a:r>
            <a:r>
              <a:rPr dirty="0" smtClean="0" sz="1200" spc="2">
                <a:latin typeface="Cambria"/>
                <a:cs typeface="Cambria"/>
              </a:rPr>
              <a:t> </a:t>
            </a:r>
            <a:r>
              <a:rPr dirty="0" smtClean="0" sz="1200" spc="2">
                <a:latin typeface="Cambria"/>
                <a:cs typeface="Cambria"/>
              </a:rPr>
              <a:t>e</a:t>
            </a:r>
            <a:r>
              <a:rPr dirty="0" smtClean="0" sz="1200" spc="2">
                <a:latin typeface="Cambria"/>
                <a:cs typeface="Cambria"/>
              </a:rPr>
              <a:t>l</a:t>
            </a:r>
            <a:r>
              <a:rPr dirty="0" smtClean="0" sz="1200" spc="2">
                <a:latin typeface="Cambria"/>
                <a:cs typeface="Cambria"/>
              </a:rPr>
              <a:t>ect</a:t>
            </a:r>
            <a:r>
              <a:rPr dirty="0" smtClean="0" sz="1200" spc="2">
                <a:latin typeface="Cambria"/>
                <a:cs typeface="Cambria"/>
              </a:rPr>
              <a:t>r</a:t>
            </a:r>
            <a:r>
              <a:rPr dirty="0" smtClean="0" sz="1200" spc="2">
                <a:latin typeface="Cambria"/>
                <a:cs typeface="Cambria"/>
              </a:rPr>
              <a:t>ons</a:t>
            </a:r>
            <a:r>
              <a:rPr dirty="0" smtClean="0" sz="1200" spc="2">
                <a:latin typeface="Cambria"/>
                <a:cs typeface="Cambria"/>
              </a:rPr>
              <a:t> </a:t>
            </a:r>
            <a:r>
              <a:rPr dirty="0" smtClean="0" sz="1200" spc="2">
                <a:latin typeface="Cambria"/>
                <a:cs typeface="Cambria"/>
              </a:rPr>
              <a:t> </a:t>
            </a:r>
            <a:r>
              <a:rPr dirty="0" smtClean="0" sz="1200" spc="2">
                <a:latin typeface="Cambria"/>
                <a:cs typeface="Cambria"/>
              </a:rPr>
              <a:t>to</a:t>
            </a:r>
            <a:r>
              <a:rPr dirty="0" smtClean="0" sz="1200" spc="2">
                <a:latin typeface="Cambria"/>
                <a:cs typeface="Cambria"/>
              </a:rPr>
              <a:t> </a:t>
            </a:r>
            <a:r>
              <a:rPr dirty="0" smtClean="0" sz="1200" spc="2">
                <a:latin typeface="Cambria"/>
                <a:cs typeface="Cambria"/>
              </a:rPr>
              <a:t> </a:t>
            </a:r>
            <a:r>
              <a:rPr dirty="0" smtClean="0" sz="1200" spc="2">
                <a:latin typeface="Cambria"/>
                <a:cs typeface="Cambria"/>
              </a:rPr>
              <a:t>the</a:t>
            </a:r>
            <a:r>
              <a:rPr dirty="0" smtClean="0" sz="1200" spc="2">
                <a:latin typeface="Cambria"/>
                <a:cs typeface="Cambria"/>
              </a:rPr>
              <a:t> </a:t>
            </a:r>
            <a:r>
              <a:rPr dirty="0" smtClean="0" sz="1200" spc="2">
                <a:latin typeface="Cambria"/>
                <a:cs typeface="Cambria"/>
              </a:rPr>
              <a:t> </a:t>
            </a:r>
            <a:r>
              <a:rPr dirty="0" smtClean="0" sz="1200" spc="2">
                <a:latin typeface="Cambria"/>
                <a:cs typeface="Cambria"/>
              </a:rPr>
              <a:t>a</a:t>
            </a:r>
            <a:r>
              <a:rPr dirty="0" smtClean="0" sz="1200" spc="2">
                <a:latin typeface="Cambria"/>
                <a:cs typeface="Cambria"/>
              </a:rPr>
              <a:t>n</a:t>
            </a:r>
            <a:r>
              <a:rPr dirty="0" smtClean="0" sz="1200" spc="2">
                <a:latin typeface="Cambria"/>
                <a:cs typeface="Cambria"/>
              </a:rPr>
              <a:t>o</a:t>
            </a:r>
            <a:r>
              <a:rPr dirty="0" smtClean="0" sz="1200" spc="2">
                <a:latin typeface="Cambria"/>
                <a:cs typeface="Cambria"/>
              </a:rPr>
              <a:t>d</a:t>
            </a:r>
            <a:r>
              <a:rPr dirty="0" smtClean="0" sz="1200" spc="2">
                <a:latin typeface="Cambria"/>
                <a:cs typeface="Cambria"/>
              </a:rPr>
              <a:t>e</a:t>
            </a:r>
            <a:r>
              <a:rPr dirty="0" smtClean="0" sz="1200" spc="2">
                <a:latin typeface="Cambria"/>
                <a:cs typeface="Cambria"/>
              </a:rPr>
              <a:t> </a:t>
            </a:r>
            <a:r>
              <a:rPr dirty="0" smtClean="0" sz="1200" spc="2">
                <a:latin typeface="Cambria"/>
                <a:cs typeface="Cambria"/>
              </a:rPr>
              <a:t> </a:t>
            </a:r>
            <a:r>
              <a:rPr dirty="0" smtClean="0" sz="1200" spc="2">
                <a:latin typeface="Cambria"/>
                <a:cs typeface="Cambria"/>
              </a:rPr>
              <a:t>a</a:t>
            </a:r>
            <a:r>
              <a:rPr dirty="0" smtClean="0" sz="1200" spc="2">
                <a:latin typeface="Cambria"/>
                <a:cs typeface="Cambria"/>
              </a:rPr>
              <a:t>n</a:t>
            </a:r>
            <a:r>
              <a:rPr dirty="0" smtClean="0" sz="1200" spc="2">
                <a:latin typeface="Cambria"/>
                <a:cs typeface="Cambria"/>
              </a:rPr>
              <a:t>d</a:t>
            </a:r>
            <a:r>
              <a:rPr dirty="0" smtClean="0" sz="1200" spc="2">
                <a:latin typeface="Cambria"/>
                <a:cs typeface="Cambria"/>
              </a:rPr>
              <a:t> </a:t>
            </a:r>
            <a:r>
              <a:rPr dirty="0" smtClean="0" sz="1200" spc="2">
                <a:latin typeface="Cambria"/>
                <a:cs typeface="Cambria"/>
              </a:rPr>
              <a:t> </a:t>
            </a:r>
            <a:r>
              <a:rPr dirty="0" smtClean="0" sz="1200" spc="2">
                <a:latin typeface="Cambria"/>
                <a:cs typeface="Cambria"/>
              </a:rPr>
              <a:t>become</a:t>
            </a:r>
            <a:r>
              <a:rPr dirty="0" smtClean="0" sz="1200" spc="2">
                <a:latin typeface="Cambria"/>
                <a:cs typeface="Cambria"/>
              </a:rPr>
              <a:t> </a:t>
            </a:r>
            <a:r>
              <a:rPr dirty="0" smtClean="0" sz="1200" spc="2">
                <a:latin typeface="Cambria"/>
                <a:cs typeface="Cambria"/>
              </a:rPr>
              <a:t> </a:t>
            </a:r>
            <a:r>
              <a:rPr dirty="0" smtClean="0" sz="1200" spc="2">
                <a:latin typeface="Cambria"/>
                <a:cs typeface="Cambria"/>
              </a:rPr>
              <a:t>o</a:t>
            </a:r>
            <a:r>
              <a:rPr dirty="0" smtClean="0" sz="1200" spc="2">
                <a:latin typeface="Cambria"/>
                <a:cs typeface="Cambria"/>
              </a:rPr>
              <a:t>x</a:t>
            </a:r>
            <a:r>
              <a:rPr dirty="0" smtClean="0" sz="1200" spc="2">
                <a:latin typeface="Cambria"/>
                <a:cs typeface="Cambria"/>
              </a:rPr>
              <a:t>y</a:t>
            </a:r>
            <a:r>
              <a:rPr dirty="0" smtClean="0" sz="1200" spc="2">
                <a:latin typeface="Cambria"/>
                <a:cs typeface="Cambria"/>
              </a:rPr>
              <a:t>g</a:t>
            </a:r>
            <a:r>
              <a:rPr dirty="0" smtClean="0" sz="1200" spc="2">
                <a:latin typeface="Cambria"/>
                <a:cs typeface="Cambria"/>
              </a:rPr>
              <a:t>en</a:t>
            </a:r>
            <a:r>
              <a:rPr dirty="0" smtClean="0" sz="1200" spc="2">
                <a:latin typeface="Cambria"/>
                <a:cs typeface="Cambria"/>
              </a:rPr>
              <a:t> </a:t>
            </a:r>
            <a:r>
              <a:rPr dirty="0" smtClean="0" sz="1200" spc="2">
                <a:latin typeface="Cambria"/>
                <a:cs typeface="Cambria"/>
              </a:rPr>
              <a:t> </a:t>
            </a:r>
            <a:r>
              <a:rPr dirty="0" smtClean="0" sz="1200" spc="2">
                <a:latin typeface="Cambria"/>
                <a:cs typeface="Cambria"/>
              </a:rPr>
              <a:t>g</a:t>
            </a:r>
            <a:r>
              <a:rPr dirty="0" smtClean="0" sz="1200" spc="2">
                <a:latin typeface="Cambria"/>
                <a:cs typeface="Cambria"/>
              </a:rPr>
              <a:t>a</a:t>
            </a:r>
            <a:r>
              <a:rPr dirty="0" smtClean="0" sz="1200" spc="2">
                <a:latin typeface="Cambria"/>
                <a:cs typeface="Cambria"/>
              </a:rPr>
              <a:t>s</a:t>
            </a:r>
            <a:r>
              <a:rPr dirty="0" smtClean="0" sz="1200" spc="2">
                <a:latin typeface="Cambria"/>
                <a:cs typeface="Cambria"/>
              </a:rPr>
              <a:t>.</a:t>
            </a:r>
            <a:r>
              <a:rPr dirty="0" smtClean="0" sz="1200" spc="2">
                <a:latin typeface="Cambria"/>
                <a:cs typeface="Cambria"/>
              </a:rPr>
              <a:t> </a:t>
            </a:r>
            <a:r>
              <a:rPr dirty="0" smtClean="0" sz="1200" spc="2">
                <a:latin typeface="Cambria"/>
                <a:cs typeface="Cambria"/>
              </a:rPr>
              <a:t> </a:t>
            </a:r>
            <a:r>
              <a:rPr dirty="0" smtClean="0" sz="1200" spc="2">
                <a:latin typeface="Cambria"/>
                <a:cs typeface="Cambria"/>
              </a:rPr>
              <a:t>T</a:t>
            </a:r>
            <a:r>
              <a:rPr dirty="0" smtClean="0" sz="1200" spc="2">
                <a:latin typeface="Cambria"/>
                <a:cs typeface="Cambria"/>
              </a:rPr>
              <a:t>he</a:t>
            </a:r>
            <a:r>
              <a:rPr dirty="0" smtClean="0" sz="1200" spc="2">
                <a:latin typeface="Cambria"/>
                <a:cs typeface="Cambria"/>
              </a:rPr>
              <a:t>r</a:t>
            </a:r>
            <a:r>
              <a:rPr dirty="0" smtClean="0" sz="1200" spc="2">
                <a:latin typeface="Cambria"/>
                <a:cs typeface="Cambria"/>
              </a:rPr>
              <a:t>e</a:t>
            </a:r>
            <a:r>
              <a:rPr dirty="0" smtClean="0" sz="1200" spc="2">
                <a:latin typeface="Cambria"/>
                <a:cs typeface="Cambria"/>
              </a:rPr>
              <a:t> </a:t>
            </a:r>
            <a:r>
              <a:rPr dirty="0" smtClean="0" sz="1200" spc="2">
                <a:latin typeface="Cambria"/>
                <a:cs typeface="Cambria"/>
              </a:rPr>
              <a:t> </a:t>
            </a:r>
            <a:r>
              <a:rPr dirty="0" smtClean="0" sz="1200" spc="2">
                <a:latin typeface="Cambria"/>
                <a:cs typeface="Cambria"/>
              </a:rPr>
              <a:t>is</a:t>
            </a:r>
            <a:r>
              <a:rPr dirty="0" smtClean="0" sz="1200" spc="2">
                <a:latin typeface="Cambria"/>
                <a:cs typeface="Cambria"/>
              </a:rPr>
              <a:t> </a:t>
            </a:r>
            <a:r>
              <a:rPr dirty="0" smtClean="0" sz="1200" spc="2">
                <a:latin typeface="Cambria"/>
                <a:cs typeface="Cambria"/>
              </a:rPr>
              <a:t> </a:t>
            </a:r>
            <a:r>
              <a:rPr dirty="0" smtClean="0" sz="1200" spc="2">
                <a:latin typeface="Cambria"/>
                <a:cs typeface="Cambria"/>
              </a:rPr>
              <a:t>a</a:t>
            </a:r>
            <a:endParaRPr sz="1200">
              <a:latin typeface="Cambria"/>
              <a:cs typeface="Cambria"/>
            </a:endParaRPr>
          </a:p>
          <a:p>
            <a:pPr marL="12700" algn="just">
              <a:lnSpc>
                <a:spcPts val="2110"/>
              </a:lnSpc>
              <a:spcBef>
                <a:spcPts val="193"/>
              </a:spcBef>
            </a:pPr>
            <a:r>
              <a:rPr dirty="0" smtClean="0" sz="1200" spc="0">
                <a:latin typeface="Cambria"/>
                <a:cs typeface="Cambria"/>
              </a:rPr>
              <a:t>p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oblem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w</a:t>
            </a:r>
            <a:r>
              <a:rPr dirty="0" smtClean="0" sz="1200" spc="0">
                <a:latin typeface="Cambria"/>
                <a:cs typeface="Cambria"/>
              </a:rPr>
              <a:t>hen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hot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ca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bon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(the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n</a:t>
            </a:r>
            <a:r>
              <a:rPr dirty="0" smtClean="0" sz="1200" spc="0">
                <a:latin typeface="Cambria"/>
                <a:cs typeface="Cambria"/>
              </a:rPr>
              <a:t>o</a:t>
            </a:r>
            <a:r>
              <a:rPr dirty="0" smtClean="0" sz="1200" spc="0">
                <a:latin typeface="Cambria"/>
                <a:cs typeface="Cambria"/>
              </a:rPr>
              <a:t>d</a:t>
            </a:r>
            <a:r>
              <a:rPr dirty="0" smtClean="0" sz="1200" spc="0">
                <a:latin typeface="Cambria"/>
                <a:cs typeface="Cambria"/>
              </a:rPr>
              <a:t>e)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co</a:t>
            </a:r>
            <a:r>
              <a:rPr dirty="0" smtClean="0" sz="1200" spc="0">
                <a:latin typeface="Cambria"/>
                <a:cs typeface="Cambria"/>
              </a:rPr>
              <a:t>m</a:t>
            </a:r>
            <a:r>
              <a:rPr dirty="0" smtClean="0" sz="1200" spc="0">
                <a:latin typeface="Cambria"/>
                <a:cs typeface="Cambria"/>
              </a:rPr>
              <a:t>es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n</a:t>
            </a:r>
            <a:r>
              <a:rPr dirty="0" smtClean="0" sz="1200" spc="0">
                <a:latin typeface="Cambria"/>
                <a:cs typeface="Cambria"/>
              </a:rPr>
              <a:t>to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cont</a:t>
            </a: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ct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w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t</a:t>
            </a:r>
            <a:r>
              <a:rPr dirty="0" smtClean="0" sz="1200" spc="0">
                <a:latin typeface="Cambria"/>
                <a:cs typeface="Cambria"/>
              </a:rPr>
              <a:t>h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o</a:t>
            </a:r>
            <a:r>
              <a:rPr dirty="0" smtClean="0" sz="1200" spc="0">
                <a:latin typeface="Cambria"/>
                <a:cs typeface="Cambria"/>
              </a:rPr>
              <a:t>x</a:t>
            </a:r>
            <a:r>
              <a:rPr dirty="0" smtClean="0" sz="1200" spc="0">
                <a:latin typeface="Cambria"/>
                <a:cs typeface="Cambria"/>
              </a:rPr>
              <a:t>y</a:t>
            </a:r>
            <a:r>
              <a:rPr dirty="0" smtClean="0" sz="1200" spc="0">
                <a:latin typeface="Cambria"/>
                <a:cs typeface="Cambria"/>
              </a:rPr>
              <a:t>g</a:t>
            </a:r>
            <a:r>
              <a:rPr dirty="0" smtClean="0" sz="1200" spc="0">
                <a:latin typeface="Cambria"/>
                <a:cs typeface="Cambria"/>
              </a:rPr>
              <a:t>e</a:t>
            </a:r>
            <a:r>
              <a:rPr dirty="0" smtClean="0" sz="1200" spc="0">
                <a:latin typeface="Cambria"/>
                <a:cs typeface="Cambria"/>
              </a:rPr>
              <a:t>n</a:t>
            </a:r>
            <a:r>
              <a:rPr dirty="0" smtClean="0" sz="1200" spc="0">
                <a:latin typeface="Cambria"/>
                <a:cs typeface="Cambria"/>
              </a:rPr>
              <a:t>.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T</a:t>
            </a:r>
            <a:r>
              <a:rPr dirty="0" smtClean="0" sz="1200" spc="0">
                <a:latin typeface="Cambria"/>
                <a:cs typeface="Cambria"/>
              </a:rPr>
              <a:t>he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no</a:t>
            </a:r>
            <a:r>
              <a:rPr dirty="0" smtClean="0" sz="1200" spc="0">
                <a:latin typeface="Cambria"/>
                <a:cs typeface="Cambria"/>
              </a:rPr>
              <a:t>d</a:t>
            </a:r>
            <a:r>
              <a:rPr dirty="0" smtClean="0" sz="1200" spc="0">
                <a:latin typeface="Cambria"/>
                <a:cs typeface="Cambria"/>
              </a:rPr>
              <a:t>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bu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ns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away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to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f</a:t>
            </a:r>
            <a:r>
              <a:rPr dirty="0" smtClean="0" sz="1200" spc="0">
                <a:latin typeface="Cambria"/>
                <a:cs typeface="Cambria"/>
              </a:rPr>
              <a:t>o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m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ca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bon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m</a:t>
            </a:r>
            <a:r>
              <a:rPr dirty="0" smtClean="0" sz="1200" spc="0">
                <a:latin typeface="Cambria"/>
                <a:cs typeface="Cambria"/>
              </a:rPr>
              <a:t>o</a:t>
            </a:r>
            <a:r>
              <a:rPr dirty="0" smtClean="0" sz="1200" spc="0">
                <a:latin typeface="Cambria"/>
                <a:cs typeface="Cambria"/>
              </a:rPr>
              <a:t>noxi</a:t>
            </a:r>
            <a:r>
              <a:rPr dirty="0" smtClean="0" sz="1200" spc="0">
                <a:latin typeface="Cambria"/>
                <a:cs typeface="Cambria"/>
              </a:rPr>
              <a:t>d</a:t>
            </a:r>
            <a:r>
              <a:rPr dirty="0" smtClean="0" sz="1200" spc="0">
                <a:latin typeface="Cambria"/>
                <a:cs typeface="Cambria"/>
              </a:rPr>
              <a:t>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n</a:t>
            </a:r>
            <a:r>
              <a:rPr dirty="0" smtClean="0" sz="1200" spc="0">
                <a:latin typeface="Cambria"/>
                <a:cs typeface="Cambria"/>
              </a:rPr>
              <a:t>d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ca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bon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d</a:t>
            </a:r>
            <a:r>
              <a:rPr dirty="0" smtClean="0" sz="1200" spc="0">
                <a:latin typeface="Cambria"/>
                <a:cs typeface="Cambria"/>
              </a:rPr>
              <a:t>ioxi</a:t>
            </a:r>
            <a:r>
              <a:rPr dirty="0" smtClean="0" sz="1200" spc="0">
                <a:latin typeface="Cambria"/>
                <a:cs typeface="Cambria"/>
              </a:rPr>
              <a:t>d</a:t>
            </a:r>
            <a:r>
              <a:rPr dirty="0" smtClean="0" sz="1200" spc="0">
                <a:latin typeface="Cambria"/>
                <a:cs typeface="Cambria"/>
              </a:rPr>
              <a:t>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g</a:t>
            </a:r>
            <a:r>
              <a:rPr dirty="0" smtClean="0" sz="1200" spc="0">
                <a:latin typeface="Cambria"/>
                <a:cs typeface="Cambria"/>
              </a:rPr>
              <a:t>as</a:t>
            </a:r>
            <a:r>
              <a:rPr dirty="0" smtClean="0" sz="1200" spc="0">
                <a:latin typeface="Cambria"/>
                <a:cs typeface="Cambria"/>
              </a:rPr>
              <a:t>e</a:t>
            </a:r>
            <a:r>
              <a:rPr dirty="0" smtClean="0" sz="1200" spc="0">
                <a:latin typeface="Cambria"/>
                <a:cs typeface="Cambria"/>
              </a:rPr>
              <a:t>s.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T</a:t>
            </a:r>
            <a:r>
              <a:rPr dirty="0" smtClean="0" sz="1200" spc="0">
                <a:latin typeface="Cambria"/>
                <a:cs typeface="Cambria"/>
              </a:rPr>
              <a:t>he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no</a:t>
            </a:r>
            <a:r>
              <a:rPr dirty="0" smtClean="0" sz="1200" spc="0">
                <a:latin typeface="Cambria"/>
                <a:cs typeface="Cambria"/>
              </a:rPr>
              <a:t>d</a:t>
            </a:r>
            <a:r>
              <a:rPr dirty="0" smtClean="0" sz="1200" spc="0">
                <a:latin typeface="Cambria"/>
                <a:cs typeface="Cambria"/>
              </a:rPr>
              <a:t>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is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slo</a:t>
            </a:r>
            <a:r>
              <a:rPr dirty="0" smtClean="0" sz="1200" spc="0">
                <a:latin typeface="Cambria"/>
                <a:cs typeface="Cambria"/>
              </a:rPr>
              <a:t>w</a:t>
            </a:r>
            <a:r>
              <a:rPr dirty="0" smtClean="0" sz="1200" spc="0">
                <a:latin typeface="Cambria"/>
                <a:cs typeface="Cambria"/>
              </a:rPr>
              <a:t>l</a:t>
            </a:r>
            <a:r>
              <a:rPr dirty="0" smtClean="0" sz="1200" spc="0">
                <a:latin typeface="Cambria"/>
                <a:cs typeface="Cambria"/>
              </a:rPr>
              <a:t>y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lo</a:t>
            </a:r>
            <a:r>
              <a:rPr dirty="0" smtClean="0" sz="1200" spc="0">
                <a:latin typeface="Cambria"/>
                <a:cs typeface="Cambria"/>
              </a:rPr>
              <a:t>w</a:t>
            </a:r>
            <a:r>
              <a:rPr dirty="0" smtClean="0" sz="1200" spc="0">
                <a:latin typeface="Cambria"/>
                <a:cs typeface="Cambria"/>
              </a:rPr>
              <a:t>ered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n</a:t>
            </a:r>
            <a:r>
              <a:rPr dirty="0" smtClean="0" sz="1200" spc="0">
                <a:latin typeface="Cambria"/>
                <a:cs typeface="Cambria"/>
              </a:rPr>
              <a:t>to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the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melt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as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the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su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f</a:t>
            </a:r>
            <a:r>
              <a:rPr dirty="0" smtClean="0" sz="1200" spc="0">
                <a:latin typeface="Cambria"/>
                <a:cs typeface="Cambria"/>
              </a:rPr>
              <a:t>ace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bu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ns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w</a:t>
            </a:r>
            <a:r>
              <a:rPr dirty="0" smtClean="0" sz="1200" spc="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y</a:t>
            </a:r>
            <a:r>
              <a:rPr dirty="0" smtClean="0" sz="1200" spc="0">
                <a:latin typeface="Cambria"/>
                <a:cs typeface="Cambria"/>
              </a:rPr>
              <a:t>.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39695" y="5739689"/>
            <a:ext cx="549572" cy="180461"/>
          </a:xfrm>
          <a:prstGeom prst="rect">
            <a:avLst/>
          </a:prstGeom>
        </p:spPr>
        <p:txBody>
          <a:bodyPr wrap="square" lIns="0" tIns="8540" rIns="0" bIns="0" rtlCol="0">
            <a:noAutofit/>
          </a:bodyPr>
          <a:lstStyle/>
          <a:p>
            <a:pPr marL="12700">
              <a:lnSpc>
                <a:spcPts val="1345"/>
              </a:lnSpc>
            </a:pPr>
            <a:r>
              <a:rPr dirty="0" smtClean="0" sz="1200" b="1">
                <a:latin typeface="Cambria"/>
                <a:cs typeface="Cambria"/>
              </a:rPr>
              <a:t>2C</a:t>
            </a:r>
            <a:r>
              <a:rPr dirty="0" smtClean="0" sz="1200" b="1">
                <a:latin typeface="Cambria"/>
                <a:cs typeface="Cambria"/>
              </a:rPr>
              <a:t> </a:t>
            </a:r>
            <a:r>
              <a:rPr dirty="0" smtClean="0" sz="1200" b="1">
                <a:latin typeface="Cambria"/>
                <a:cs typeface="Cambria"/>
              </a:rPr>
              <a:t>+</a:t>
            </a:r>
            <a:r>
              <a:rPr dirty="0" smtClean="0" sz="1200" b="1">
                <a:latin typeface="Cambria"/>
                <a:cs typeface="Cambria"/>
              </a:rPr>
              <a:t> </a:t>
            </a:r>
            <a:r>
              <a:rPr dirty="0" smtClean="0" sz="1200" b="1">
                <a:latin typeface="Cambria"/>
                <a:cs typeface="Cambria"/>
              </a:rPr>
              <a:t>O</a:t>
            </a:r>
            <a:r>
              <a:rPr dirty="0" smtClean="0" sz="800" b="1">
                <a:latin typeface="Cambria"/>
                <a:cs typeface="Cambria"/>
              </a:rPr>
              <a:t>2</a:t>
            </a:r>
            <a:endParaRPr sz="8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62654" y="5739689"/>
            <a:ext cx="331009" cy="177800"/>
          </a:xfrm>
          <a:prstGeom prst="rect">
            <a:avLst/>
          </a:prstGeom>
        </p:spPr>
        <p:txBody>
          <a:bodyPr wrap="square" lIns="0" tIns="8509" rIns="0" bIns="0" rtlCol="0">
            <a:noAutofit/>
          </a:bodyPr>
          <a:lstStyle/>
          <a:p>
            <a:pPr marL="12700">
              <a:lnSpc>
                <a:spcPts val="1340"/>
              </a:lnSpc>
            </a:pPr>
            <a:r>
              <a:rPr dirty="0" smtClean="0" sz="1200" spc="-1" b="1">
                <a:latin typeface="Cambria"/>
                <a:cs typeface="Cambria"/>
              </a:rPr>
              <a:t>2</a:t>
            </a:r>
            <a:r>
              <a:rPr dirty="0" smtClean="0" sz="1200" spc="-1" b="1">
                <a:latin typeface="Cambria"/>
                <a:cs typeface="Cambria"/>
              </a:rPr>
              <a:t>C</a:t>
            </a:r>
            <a:r>
              <a:rPr dirty="0" smtClean="0" sz="1200" spc="-1" b="1">
                <a:latin typeface="Cambria"/>
                <a:cs typeface="Cambria"/>
              </a:rPr>
              <a:t>O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81399" y="5739689"/>
            <a:ext cx="459910" cy="180461"/>
          </a:xfrm>
          <a:prstGeom prst="rect">
            <a:avLst/>
          </a:prstGeom>
        </p:spPr>
        <p:txBody>
          <a:bodyPr wrap="square" lIns="0" tIns="8540" rIns="0" bIns="0" rtlCol="0">
            <a:noAutofit/>
          </a:bodyPr>
          <a:lstStyle/>
          <a:p>
            <a:pPr marL="12700">
              <a:lnSpc>
                <a:spcPts val="1345"/>
              </a:lnSpc>
            </a:pPr>
            <a:r>
              <a:rPr dirty="0" smtClean="0" sz="1200" b="1">
                <a:latin typeface="Cambria"/>
                <a:cs typeface="Cambria"/>
              </a:rPr>
              <a:t>C</a:t>
            </a:r>
            <a:r>
              <a:rPr dirty="0" smtClean="0" sz="1200" b="1">
                <a:latin typeface="Cambria"/>
                <a:cs typeface="Cambria"/>
              </a:rPr>
              <a:t> </a:t>
            </a:r>
            <a:r>
              <a:rPr dirty="0" smtClean="0" sz="1200" b="1">
                <a:latin typeface="Cambria"/>
                <a:cs typeface="Cambria"/>
              </a:rPr>
              <a:t>+</a:t>
            </a:r>
            <a:r>
              <a:rPr dirty="0" smtClean="0" sz="1200" b="1">
                <a:latin typeface="Cambria"/>
                <a:cs typeface="Cambria"/>
              </a:rPr>
              <a:t> </a:t>
            </a:r>
            <a:r>
              <a:rPr dirty="0" smtClean="0" sz="1200" b="1">
                <a:latin typeface="Cambria"/>
                <a:cs typeface="Cambria"/>
              </a:rPr>
              <a:t>O</a:t>
            </a:r>
            <a:r>
              <a:rPr dirty="0" smtClean="0" sz="800" b="1">
                <a:latin typeface="Cambria"/>
                <a:cs typeface="Cambria"/>
              </a:rPr>
              <a:t>2</a:t>
            </a:r>
            <a:endParaRPr sz="8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55845" y="5739689"/>
            <a:ext cx="302684" cy="180461"/>
          </a:xfrm>
          <a:prstGeom prst="rect">
            <a:avLst/>
          </a:prstGeom>
        </p:spPr>
        <p:txBody>
          <a:bodyPr wrap="square" lIns="0" tIns="8540" rIns="0" bIns="0" rtlCol="0">
            <a:noAutofit/>
          </a:bodyPr>
          <a:lstStyle/>
          <a:p>
            <a:pPr marL="12700">
              <a:lnSpc>
                <a:spcPts val="1345"/>
              </a:lnSpc>
            </a:pPr>
            <a:r>
              <a:rPr dirty="0" smtClean="0" sz="1200" b="1">
                <a:latin typeface="Cambria"/>
                <a:cs typeface="Cambria"/>
              </a:rPr>
              <a:t>C</a:t>
            </a:r>
            <a:r>
              <a:rPr dirty="0" smtClean="0" sz="1200" b="1">
                <a:latin typeface="Cambria"/>
                <a:cs typeface="Cambria"/>
              </a:rPr>
              <a:t>O</a:t>
            </a:r>
            <a:r>
              <a:rPr dirty="0" smtClean="0" sz="800" b="1">
                <a:latin typeface="Cambria"/>
                <a:cs typeface="Cambria"/>
              </a:rPr>
              <a:t>2</a:t>
            </a:r>
            <a:endParaRPr sz="800">
              <a:latin typeface="Cambria"/>
              <a:cs typeface="Cambri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839083" y="9365996"/>
            <a:ext cx="117493" cy="165608"/>
          </a:xfrm>
          <a:prstGeom prst="rect">
            <a:avLst/>
          </a:prstGeom>
        </p:spPr>
        <p:txBody>
          <a:bodyPr wrap="square" lIns="0" tIns="7651" rIns="0" bIns="0" rtlCol="0">
            <a:noAutofit/>
          </a:bodyPr>
          <a:lstStyle/>
          <a:p>
            <a:pPr marL="12700">
              <a:lnSpc>
                <a:spcPts val="1205"/>
              </a:lnSpc>
            </a:pPr>
            <a:r>
              <a:rPr dirty="0" smtClean="0" sz="1100">
                <a:latin typeface="Calibri"/>
                <a:cs typeface="Calibri"/>
              </a:rPr>
              <a:t>5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