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1130604" y="378968"/>
            <a:ext cx="2751542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Ex.</a:t>
            </a:r>
            <a:r>
              <a:rPr dirty="0" smtClean="0" sz="1100" spc="-1">
                <a:latin typeface="Calibri"/>
                <a:cs typeface="Calibri"/>
              </a:rPr>
              <a:t>L</a:t>
            </a:r>
            <a:r>
              <a:rPr dirty="0" smtClean="0" sz="1100" spc="-1">
                <a:latin typeface="Calibri"/>
                <a:cs typeface="Calibri"/>
              </a:rPr>
              <a:t>ec</a:t>
            </a:r>
            <a:r>
              <a:rPr dirty="0" smtClean="0" sz="1100" spc="-1">
                <a:latin typeface="Calibri"/>
                <a:cs typeface="Calibri"/>
              </a:rPr>
              <a:t>.</a:t>
            </a:r>
            <a:r>
              <a:rPr dirty="0" smtClean="0" sz="1100" spc="-1">
                <a:latin typeface="Calibri"/>
                <a:cs typeface="Calibri"/>
              </a:rPr>
              <a:t>3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x</a:t>
            </a:r>
            <a:r>
              <a:rPr dirty="0" smtClean="0" sz="1100" spc="-1">
                <a:latin typeface="Calibri"/>
                <a:cs typeface="Calibri"/>
              </a:rPr>
              <a:t>t</a:t>
            </a:r>
            <a:r>
              <a:rPr dirty="0" smtClean="0" sz="1100" spc="-1">
                <a:latin typeface="Calibri"/>
                <a:cs typeface="Calibri"/>
              </a:rPr>
              <a:t>ra</a:t>
            </a:r>
            <a:r>
              <a:rPr dirty="0" smtClean="0" sz="1100" spc="-1">
                <a:latin typeface="Calibri"/>
                <a:cs typeface="Calibri"/>
              </a:rPr>
              <a:t>c</a:t>
            </a:r>
            <a:r>
              <a:rPr dirty="0" smtClean="0" sz="1100" spc="-1">
                <a:latin typeface="Calibri"/>
                <a:cs typeface="Calibri"/>
              </a:rPr>
              <a:t>ti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f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Al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i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fr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r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xi</a:t>
            </a: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16677" y="378968"/>
            <a:ext cx="1093076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r.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h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04" y="921690"/>
            <a:ext cx="942672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0" b="1" u="heavy">
                <a:latin typeface="Cambria"/>
                <a:cs typeface="Cambria"/>
              </a:rPr>
              <a:t>I</a:t>
            </a:r>
            <a:r>
              <a:rPr dirty="0" smtClean="0" sz="1200" spc="0" b="1" u="heavy">
                <a:latin typeface="Cambria"/>
                <a:cs typeface="Cambria"/>
              </a:rPr>
              <a:t>n</a:t>
            </a:r>
            <a:r>
              <a:rPr dirty="0" smtClean="0" sz="1200" spc="0" b="1" u="heavy">
                <a:latin typeface="Cambria"/>
                <a:cs typeface="Cambria"/>
              </a:rPr>
              <a:t>t</a:t>
            </a:r>
            <a:r>
              <a:rPr dirty="0" smtClean="0" sz="1200" spc="0" b="1" u="heavy">
                <a:latin typeface="Cambria"/>
                <a:cs typeface="Cambria"/>
              </a:rPr>
              <a:t>rod</a:t>
            </a:r>
            <a:r>
              <a:rPr dirty="0" smtClean="0" sz="1200" spc="0" b="1" u="heavy">
                <a:latin typeface="Cambria"/>
                <a:cs typeface="Cambria"/>
              </a:rPr>
              <a:t>u</a:t>
            </a:r>
            <a:r>
              <a:rPr dirty="0" smtClean="0" sz="1200" spc="0" b="1" u="heavy">
                <a:latin typeface="Cambria"/>
                <a:cs typeface="Cambria"/>
              </a:rPr>
              <a:t>c</a:t>
            </a:r>
            <a:r>
              <a:rPr dirty="0" smtClean="0" sz="1200" spc="0" b="1" u="heavy">
                <a:latin typeface="Cambria"/>
                <a:cs typeface="Cambria"/>
              </a:rPr>
              <a:t>t</a:t>
            </a:r>
            <a:r>
              <a:rPr dirty="0" smtClean="0" sz="1200" spc="0" b="1" u="heavy">
                <a:latin typeface="Cambria"/>
                <a:cs typeface="Cambria"/>
              </a:rPr>
              <a:t>i</a:t>
            </a:r>
            <a:r>
              <a:rPr dirty="0" smtClean="0" sz="1200" spc="0" b="1" u="heavy">
                <a:latin typeface="Cambria"/>
                <a:cs typeface="Cambria"/>
              </a:rPr>
              <a:t>on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9154" y="1368222"/>
            <a:ext cx="5305449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7">
                <a:latin typeface="Cambria"/>
                <a:cs typeface="Cambria"/>
              </a:rPr>
              <a:t>A</a:t>
            </a:r>
            <a:r>
              <a:rPr dirty="0" smtClean="0" sz="1200" spc="7">
                <a:latin typeface="Cambria"/>
                <a:cs typeface="Cambria"/>
              </a:rPr>
              <a:t>lu</a:t>
            </a:r>
            <a:r>
              <a:rPr dirty="0" smtClean="0" sz="1200" spc="7">
                <a:latin typeface="Cambria"/>
                <a:cs typeface="Cambria"/>
              </a:rPr>
              <a:t>m</a:t>
            </a:r>
            <a:r>
              <a:rPr dirty="0" smtClean="0" sz="1200" spc="7">
                <a:latin typeface="Cambria"/>
                <a:cs typeface="Cambria"/>
              </a:rPr>
              <a:t>i</a:t>
            </a:r>
            <a:r>
              <a:rPr dirty="0" smtClean="0" sz="1200" spc="7">
                <a:latin typeface="Cambria"/>
                <a:cs typeface="Cambria"/>
              </a:rPr>
              <a:t>n</a:t>
            </a:r>
            <a:r>
              <a:rPr dirty="0" smtClean="0" sz="1200" spc="7">
                <a:latin typeface="Cambria"/>
                <a:cs typeface="Cambria"/>
              </a:rPr>
              <a:t>um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has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many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use</a:t>
            </a:r>
            <a:r>
              <a:rPr dirty="0" smtClean="0" sz="1200" spc="7">
                <a:latin typeface="Cambria"/>
                <a:cs typeface="Cambria"/>
              </a:rPr>
              <a:t>f</a:t>
            </a:r>
            <a:r>
              <a:rPr dirty="0" smtClean="0" sz="1200" spc="7">
                <a:latin typeface="Cambria"/>
                <a:cs typeface="Cambria"/>
              </a:rPr>
              <a:t>ul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p</a:t>
            </a:r>
            <a:r>
              <a:rPr dirty="0" smtClean="0" sz="1200" spc="7">
                <a:latin typeface="Cambria"/>
                <a:cs typeface="Cambria"/>
              </a:rPr>
              <a:t>r</a:t>
            </a:r>
            <a:r>
              <a:rPr dirty="0" smtClean="0" sz="1200" spc="7">
                <a:latin typeface="Cambria"/>
                <a:cs typeface="Cambria"/>
              </a:rPr>
              <a:t>o</a:t>
            </a:r>
            <a:r>
              <a:rPr dirty="0" smtClean="0" sz="1200" spc="7">
                <a:latin typeface="Cambria"/>
                <a:cs typeface="Cambria"/>
              </a:rPr>
              <a:t>p</a:t>
            </a:r>
            <a:r>
              <a:rPr dirty="0" smtClean="0" sz="1200" spc="7">
                <a:latin typeface="Cambria"/>
                <a:cs typeface="Cambria"/>
              </a:rPr>
              <a:t>erti</a:t>
            </a:r>
            <a:r>
              <a:rPr dirty="0" smtClean="0" sz="1200" spc="7">
                <a:latin typeface="Cambria"/>
                <a:cs typeface="Cambria"/>
              </a:rPr>
              <a:t>e</a:t>
            </a:r>
            <a:r>
              <a:rPr dirty="0" smtClean="0" sz="1200" spc="7">
                <a:latin typeface="Cambria"/>
                <a:cs typeface="Cambria"/>
              </a:rPr>
              <a:t>s.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I</a:t>
            </a:r>
            <a:r>
              <a:rPr dirty="0" smtClean="0" sz="1200" spc="7">
                <a:latin typeface="Cambria"/>
                <a:cs typeface="Cambria"/>
              </a:rPr>
              <a:t>t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is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the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co</a:t>
            </a:r>
            <a:r>
              <a:rPr dirty="0" smtClean="0" sz="1200" spc="7">
                <a:latin typeface="Cambria"/>
                <a:cs typeface="Cambria"/>
              </a:rPr>
              <a:t>m</a:t>
            </a:r>
            <a:r>
              <a:rPr dirty="0" smtClean="0" sz="1200" spc="7">
                <a:latin typeface="Cambria"/>
                <a:cs typeface="Cambria"/>
              </a:rPr>
              <a:t>m</a:t>
            </a:r>
            <a:r>
              <a:rPr dirty="0" smtClean="0" sz="1200" spc="7">
                <a:latin typeface="Cambria"/>
                <a:cs typeface="Cambria"/>
              </a:rPr>
              <a:t>o</a:t>
            </a:r>
            <a:r>
              <a:rPr dirty="0" smtClean="0" sz="1200" spc="7">
                <a:latin typeface="Cambria"/>
                <a:cs typeface="Cambria"/>
              </a:rPr>
              <a:t>n</a:t>
            </a:r>
            <a:r>
              <a:rPr dirty="0" smtClean="0" sz="1200" spc="7">
                <a:latin typeface="Cambria"/>
                <a:cs typeface="Cambria"/>
              </a:rPr>
              <a:t>e</a:t>
            </a:r>
            <a:r>
              <a:rPr dirty="0" smtClean="0" sz="1200" spc="7">
                <a:latin typeface="Cambria"/>
                <a:cs typeface="Cambria"/>
              </a:rPr>
              <a:t>st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met</a:t>
            </a:r>
            <a:r>
              <a:rPr dirty="0" smtClean="0" sz="1200" spc="7">
                <a:latin typeface="Cambria"/>
                <a:cs typeface="Cambria"/>
              </a:rPr>
              <a:t>a</a:t>
            </a:r>
            <a:r>
              <a:rPr dirty="0" smtClean="0" sz="1200" spc="7">
                <a:latin typeface="Cambria"/>
                <a:cs typeface="Cambria"/>
              </a:rPr>
              <a:t>l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in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t</a:t>
            </a:r>
            <a:r>
              <a:rPr dirty="0" smtClean="0" sz="1200" spc="7">
                <a:latin typeface="Cambria"/>
                <a:cs typeface="Cambria"/>
              </a:rPr>
              <a:t>h</a:t>
            </a:r>
            <a:r>
              <a:rPr dirty="0" smtClean="0" sz="1200" spc="7">
                <a:latin typeface="Cambria"/>
                <a:cs typeface="Cambria"/>
              </a:rPr>
              <a:t>e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r</a:t>
            </a:r>
            <a:r>
              <a:rPr dirty="0" smtClean="0" sz="1200" spc="7">
                <a:latin typeface="Cambria"/>
                <a:cs typeface="Cambria"/>
              </a:rPr>
              <a:t>oc</a:t>
            </a:r>
            <a:r>
              <a:rPr dirty="0" smtClean="0" sz="1200" spc="7">
                <a:latin typeface="Cambria"/>
                <a:cs typeface="Cambria"/>
              </a:rPr>
              <a:t>k</a:t>
            </a:r>
            <a:r>
              <a:rPr dirty="0" smtClean="0" sz="1200" spc="7">
                <a:latin typeface="Cambria"/>
                <a:cs typeface="Cambria"/>
              </a:rPr>
              <a:t>s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of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1634922"/>
            <a:ext cx="5243530" cy="446024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3">
                <a:latin typeface="Cambria"/>
                <a:cs typeface="Cambria"/>
              </a:rPr>
              <a:t>the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E</a:t>
            </a:r>
            <a:r>
              <a:rPr dirty="0" smtClean="0" sz="1200" spc="3">
                <a:latin typeface="Cambria"/>
                <a:cs typeface="Cambria"/>
              </a:rPr>
              <a:t>arth's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c</a:t>
            </a:r>
            <a:r>
              <a:rPr dirty="0" smtClean="0" sz="1200" spc="3">
                <a:latin typeface="Cambria"/>
                <a:cs typeface="Cambria"/>
              </a:rPr>
              <a:t>r</a:t>
            </a:r>
            <a:r>
              <a:rPr dirty="0" smtClean="0" sz="1200" spc="3">
                <a:latin typeface="Cambria"/>
                <a:cs typeface="Cambria"/>
              </a:rPr>
              <a:t>ust.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A</a:t>
            </a:r>
            <a:r>
              <a:rPr dirty="0" smtClean="0" sz="1200" spc="3">
                <a:latin typeface="Cambria"/>
                <a:cs typeface="Cambria"/>
              </a:rPr>
              <a:t>bout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8</a:t>
            </a:r>
            <a:r>
              <a:rPr dirty="0" smtClean="0" sz="1200" spc="3">
                <a:latin typeface="Cambria"/>
                <a:cs typeface="Cambria"/>
              </a:rPr>
              <a:t>%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of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the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c</a:t>
            </a:r>
            <a:r>
              <a:rPr dirty="0" smtClean="0" sz="1200" spc="3">
                <a:latin typeface="Cambria"/>
                <a:cs typeface="Cambria"/>
              </a:rPr>
              <a:t>r</a:t>
            </a:r>
            <a:r>
              <a:rPr dirty="0" smtClean="0" sz="1200" spc="3">
                <a:latin typeface="Cambria"/>
                <a:cs typeface="Cambria"/>
              </a:rPr>
              <a:t>ust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is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alu</a:t>
            </a:r>
            <a:r>
              <a:rPr dirty="0" smtClean="0" sz="1200" spc="3">
                <a:latin typeface="Cambria"/>
                <a:cs typeface="Cambria"/>
              </a:rPr>
              <a:t>m</a:t>
            </a:r>
            <a:r>
              <a:rPr dirty="0" smtClean="0" sz="1200" spc="3">
                <a:latin typeface="Cambria"/>
                <a:cs typeface="Cambria"/>
              </a:rPr>
              <a:t>i</a:t>
            </a:r>
            <a:r>
              <a:rPr dirty="0" smtClean="0" sz="1200" spc="3">
                <a:latin typeface="Cambria"/>
                <a:cs typeface="Cambria"/>
              </a:rPr>
              <a:t>n</a:t>
            </a:r>
            <a:r>
              <a:rPr dirty="0" smtClean="0" sz="1200" spc="3">
                <a:latin typeface="Cambria"/>
                <a:cs typeface="Cambria"/>
              </a:rPr>
              <a:t>ium,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not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the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met</a:t>
            </a:r>
            <a:r>
              <a:rPr dirty="0" smtClean="0" sz="1200" spc="3">
                <a:latin typeface="Cambria"/>
                <a:cs typeface="Cambria"/>
              </a:rPr>
              <a:t>a</a:t>
            </a:r>
            <a:r>
              <a:rPr dirty="0" smtClean="0" sz="1200" spc="3">
                <a:latin typeface="Cambria"/>
                <a:cs typeface="Cambria"/>
              </a:rPr>
              <a:t>l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 </a:t>
            </a:r>
            <a:r>
              <a:rPr dirty="0" smtClean="0" sz="1200" spc="3">
                <a:latin typeface="Cambria"/>
                <a:cs typeface="Cambria"/>
              </a:rPr>
              <a:t>i</a:t>
            </a:r>
            <a:r>
              <a:rPr dirty="0" smtClean="0" sz="1200" spc="3">
                <a:latin typeface="Cambria"/>
                <a:cs typeface="Cambria"/>
              </a:rPr>
              <a:t>t</a:t>
            </a:r>
            <a:r>
              <a:rPr dirty="0" smtClean="0" sz="1200" spc="3">
                <a:latin typeface="Cambria"/>
                <a:cs typeface="Cambria"/>
              </a:rPr>
              <a:t>self</a:t>
            </a:r>
            <a:endParaRPr sz="1200">
              <a:latin typeface="Cambria"/>
              <a:cs typeface="Cambria"/>
            </a:endParaRPr>
          </a:p>
          <a:p>
            <a:pPr marL="12700" marR="22860">
              <a:lnSpc>
                <a:spcPct val="97696"/>
              </a:lnSpc>
              <a:spcBef>
                <a:spcPts val="638"/>
              </a:spcBef>
            </a:pPr>
            <a:r>
              <a:rPr dirty="0" smtClean="0" sz="1200" spc="0">
                <a:latin typeface="Cambria"/>
                <a:cs typeface="Cambria"/>
              </a:rPr>
              <a:t>co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bi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ed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ot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1200" spc="0">
                <a:latin typeface="Cambria"/>
                <a:cs typeface="Cambria"/>
              </a:rPr>
              <a:t>er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elements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tu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al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min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als,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such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b</a:t>
            </a:r>
            <a:r>
              <a:rPr dirty="0" smtClean="0" sz="1200" spc="0">
                <a:latin typeface="Cambria"/>
                <a:cs typeface="Cambria"/>
              </a:rPr>
              <a:t>au</a:t>
            </a:r>
            <a:r>
              <a:rPr dirty="0" smtClean="0" sz="1200" spc="0">
                <a:latin typeface="Cambria"/>
                <a:cs typeface="Cambria"/>
              </a:rPr>
              <a:t>x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e.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95567" y="1634922"/>
            <a:ext cx="267658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>
                <a:latin typeface="Cambria"/>
                <a:cs typeface="Cambria"/>
              </a:rPr>
              <a:t>but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2349678"/>
            <a:ext cx="2481964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0" b="1">
                <a:latin typeface="Cambria"/>
                <a:cs typeface="Cambria"/>
              </a:rPr>
              <a:t>M</a:t>
            </a:r>
            <a:r>
              <a:rPr dirty="0" smtClean="0" sz="1200" spc="0" b="1">
                <a:latin typeface="Cambria"/>
                <a:cs typeface="Cambria"/>
              </a:rPr>
              <a:t>AIN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P</a:t>
            </a:r>
            <a:r>
              <a:rPr dirty="0" smtClean="0" sz="1200" spc="0" b="1">
                <a:latin typeface="Cambria"/>
                <a:cs typeface="Cambria"/>
              </a:rPr>
              <a:t>RO</a:t>
            </a:r>
            <a:r>
              <a:rPr dirty="0" smtClean="0" sz="1200" spc="0" b="1">
                <a:latin typeface="Cambria"/>
                <a:cs typeface="Cambria"/>
              </a:rPr>
              <a:t>P</a:t>
            </a:r>
            <a:r>
              <a:rPr dirty="0" smtClean="0" sz="1200" spc="0" b="1">
                <a:latin typeface="Cambria"/>
                <a:cs typeface="Cambria"/>
              </a:rPr>
              <a:t>ERTI</a:t>
            </a:r>
            <a:r>
              <a:rPr dirty="0" smtClean="0" sz="1200" spc="0" b="1">
                <a:latin typeface="Cambria"/>
                <a:cs typeface="Cambria"/>
              </a:rPr>
              <a:t>E</a:t>
            </a:r>
            <a:r>
              <a:rPr dirty="0" smtClean="0" sz="1200" spc="0" b="1">
                <a:latin typeface="Cambria"/>
                <a:cs typeface="Cambria"/>
              </a:rPr>
              <a:t>S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O</a:t>
            </a:r>
            <a:r>
              <a:rPr dirty="0" smtClean="0" sz="1200" spc="0" b="1">
                <a:latin typeface="Cambria"/>
                <a:cs typeface="Cambria"/>
              </a:rPr>
              <a:t>F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A</a:t>
            </a:r>
            <a:r>
              <a:rPr dirty="0" smtClean="0" sz="1200" spc="0" b="1">
                <a:latin typeface="Cambria"/>
                <a:cs typeface="Cambria"/>
              </a:rPr>
              <a:t>LU</a:t>
            </a:r>
            <a:r>
              <a:rPr dirty="0" smtClean="0" sz="1200" spc="0" b="1">
                <a:latin typeface="Cambria"/>
                <a:cs typeface="Cambria"/>
              </a:rPr>
              <a:t>M</a:t>
            </a:r>
            <a:r>
              <a:rPr dirty="0" smtClean="0" sz="1200" spc="0" b="1">
                <a:latin typeface="Cambria"/>
                <a:cs typeface="Cambria"/>
              </a:rPr>
              <a:t>INI</a:t>
            </a:r>
            <a:r>
              <a:rPr dirty="0" smtClean="0" sz="1200" spc="0" b="1">
                <a:latin typeface="Cambria"/>
                <a:cs typeface="Cambria"/>
              </a:rPr>
              <a:t>U</a:t>
            </a:r>
            <a:r>
              <a:rPr dirty="0" smtClean="0" sz="1200" spc="0" b="1">
                <a:latin typeface="Cambria"/>
                <a:cs typeface="Cambria"/>
              </a:rPr>
              <a:t>M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2706294"/>
            <a:ext cx="5179948" cy="2054225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 marR="14100">
              <a:lnSpc>
                <a:spcPts val="1340"/>
              </a:lnSpc>
            </a:pPr>
            <a:r>
              <a:rPr dirty="0" smtClean="0" sz="1200" spc="0">
                <a:latin typeface="Cambria"/>
                <a:cs typeface="Cambria"/>
              </a:rPr>
              <a:t>1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excellent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con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tor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of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heat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l</a:t>
            </a:r>
            <a:r>
              <a:rPr dirty="0" smtClean="0" sz="1200" spc="0">
                <a:latin typeface="Cambria"/>
                <a:cs typeface="Cambria"/>
              </a:rPr>
              <a:t>ect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ic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ty.</a:t>
            </a:r>
            <a:endParaRPr sz="1200">
              <a:latin typeface="Cambria"/>
              <a:cs typeface="Cambria"/>
            </a:endParaRPr>
          </a:p>
          <a:p>
            <a:pPr marL="12700" marR="14100">
              <a:lnSpc>
                <a:spcPct val="97696"/>
              </a:lnSpc>
              <a:spcBef>
                <a:spcPts val="641"/>
              </a:spcBef>
            </a:pPr>
            <a:r>
              <a:rPr dirty="0" smtClean="0" sz="1200">
                <a:latin typeface="Cambria"/>
                <a:cs typeface="Cambria"/>
              </a:rPr>
              <a:t>2</a:t>
            </a:r>
            <a:r>
              <a:rPr dirty="0" smtClean="0" sz="1200">
                <a:latin typeface="Cambria"/>
                <a:cs typeface="Cambria"/>
              </a:rPr>
              <a:t>.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lu</a:t>
            </a:r>
            <a:r>
              <a:rPr dirty="0" smtClean="0" sz="1200">
                <a:latin typeface="Cambria"/>
                <a:cs typeface="Cambria"/>
              </a:rPr>
              <a:t>m</a:t>
            </a:r>
            <a:r>
              <a:rPr dirty="0" smtClean="0" sz="1200">
                <a:latin typeface="Cambria"/>
                <a:cs typeface="Cambria"/>
              </a:rPr>
              <a:t>i</a:t>
            </a:r>
            <a:r>
              <a:rPr dirty="0" smtClean="0" sz="1200">
                <a:latin typeface="Cambria"/>
                <a:cs typeface="Cambria"/>
              </a:rPr>
              <a:t>n</a:t>
            </a:r>
            <a:r>
              <a:rPr dirty="0" smtClean="0" sz="1200">
                <a:latin typeface="Cambria"/>
                <a:cs typeface="Cambria"/>
              </a:rPr>
              <a:t>ium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oes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not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ust,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it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es</a:t>
            </a:r>
            <a:r>
              <a:rPr dirty="0" smtClean="0" sz="1200">
                <a:latin typeface="Cambria"/>
                <a:cs typeface="Cambria"/>
              </a:rPr>
              <a:t>i</a:t>
            </a:r>
            <a:r>
              <a:rPr dirty="0" smtClean="0" sz="1200">
                <a:latin typeface="Cambria"/>
                <a:cs typeface="Cambria"/>
              </a:rPr>
              <a:t>sts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co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osion.</a:t>
            </a:r>
            <a:endParaRPr sz="1200">
              <a:latin typeface="Cambria"/>
              <a:cs typeface="Cambria"/>
            </a:endParaRPr>
          </a:p>
          <a:p>
            <a:pPr marL="12700" marR="14100">
              <a:lnSpc>
                <a:spcPct val="97696"/>
              </a:lnSpc>
              <a:spcBef>
                <a:spcPts val="693"/>
              </a:spcBef>
            </a:pPr>
            <a:r>
              <a:rPr dirty="0" smtClean="0" sz="1200" spc="0">
                <a:latin typeface="Cambria"/>
                <a:cs typeface="Cambria"/>
              </a:rPr>
              <a:t>4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L</a:t>
            </a:r>
            <a:r>
              <a:rPr dirty="0" smtClean="0" sz="1200" spc="0">
                <a:latin typeface="Cambria"/>
                <a:cs typeface="Cambria"/>
              </a:rPr>
              <a:t>ow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si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co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ared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ot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1200" spc="0">
                <a:latin typeface="Cambria"/>
                <a:cs typeface="Cambria"/>
              </a:rPr>
              <a:t>er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met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ls.</a:t>
            </a:r>
            <a:endParaRPr sz="1200">
              <a:latin typeface="Cambria"/>
              <a:cs typeface="Cambria"/>
            </a:endParaRPr>
          </a:p>
          <a:p>
            <a:pPr marL="12700" marR="14100">
              <a:lnSpc>
                <a:spcPct val="97696"/>
              </a:lnSpc>
              <a:spcBef>
                <a:spcPts val="705"/>
              </a:spcBef>
            </a:pPr>
            <a:r>
              <a:rPr dirty="0" smtClean="0" sz="1200" spc="0">
                <a:latin typeface="Cambria"/>
                <a:cs typeface="Cambria"/>
              </a:rPr>
              <a:t>5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Good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eflector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he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li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ht,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has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od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met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llic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l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stre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(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ace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shin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).</a:t>
            </a:r>
            <a:endParaRPr sz="1200">
              <a:latin typeface="Cambria"/>
              <a:cs typeface="Cambria"/>
            </a:endParaRPr>
          </a:p>
          <a:p>
            <a:pPr marL="12700" marR="14100">
              <a:lnSpc>
                <a:spcPct val="97696"/>
              </a:lnSpc>
              <a:spcBef>
                <a:spcPts val="705"/>
              </a:spcBef>
            </a:pPr>
            <a:r>
              <a:rPr dirty="0" smtClean="0" sz="1200" spc="0">
                <a:latin typeface="Cambria"/>
                <a:cs typeface="Cambria"/>
              </a:rPr>
              <a:t>6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Nonma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c.</a:t>
            </a:r>
            <a:endParaRPr sz="1200">
              <a:latin typeface="Cambria"/>
              <a:cs typeface="Cambria"/>
            </a:endParaRPr>
          </a:p>
          <a:p>
            <a:pPr marL="12700" marR="14100">
              <a:lnSpc>
                <a:spcPct val="97696"/>
              </a:lnSpc>
              <a:spcBef>
                <a:spcPts val="705"/>
              </a:spcBef>
            </a:pPr>
            <a:r>
              <a:rPr dirty="0" smtClean="0" sz="1200">
                <a:latin typeface="Cambria"/>
                <a:cs typeface="Cambria"/>
              </a:rPr>
              <a:t>7</a:t>
            </a:r>
            <a:r>
              <a:rPr dirty="0" smtClean="0" sz="1200">
                <a:latin typeface="Cambria"/>
                <a:cs typeface="Cambria"/>
              </a:rPr>
              <a:t>.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C</a:t>
            </a:r>
            <a:r>
              <a:rPr dirty="0" smtClean="0" sz="1200">
                <a:latin typeface="Cambria"/>
                <a:cs typeface="Cambria"/>
              </a:rPr>
              <a:t>an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be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llo</a:t>
            </a:r>
            <a:r>
              <a:rPr dirty="0" smtClean="0" sz="1200">
                <a:latin typeface="Cambria"/>
                <a:cs typeface="Cambria"/>
              </a:rPr>
              <a:t>y</a:t>
            </a:r>
            <a:r>
              <a:rPr dirty="0" smtClean="0" sz="1200">
                <a:latin typeface="Cambria"/>
                <a:cs typeface="Cambria"/>
              </a:rPr>
              <a:t>ed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to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f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m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str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nger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or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ha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er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l</a:t>
            </a:r>
            <a:r>
              <a:rPr dirty="0" smtClean="0" sz="1200">
                <a:latin typeface="Cambria"/>
                <a:cs typeface="Cambria"/>
              </a:rPr>
              <a:t>lo</a:t>
            </a:r>
            <a:r>
              <a:rPr dirty="0" smtClean="0" sz="1200">
                <a:latin typeface="Cambria"/>
                <a:cs typeface="Cambria"/>
              </a:rPr>
              <a:t>y</a:t>
            </a:r>
            <a:r>
              <a:rPr dirty="0" smtClean="0" sz="1200">
                <a:latin typeface="Cambria"/>
                <a:cs typeface="Cambria"/>
              </a:rPr>
              <a:t>s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than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p</a:t>
            </a:r>
            <a:r>
              <a:rPr dirty="0" smtClean="0" sz="1200">
                <a:latin typeface="Cambria"/>
                <a:cs typeface="Cambria"/>
              </a:rPr>
              <a:t>u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lu</a:t>
            </a:r>
            <a:r>
              <a:rPr dirty="0" smtClean="0" sz="1200">
                <a:latin typeface="Cambria"/>
                <a:cs typeface="Cambria"/>
              </a:rPr>
              <a:t>m</a:t>
            </a:r>
            <a:r>
              <a:rPr dirty="0" smtClean="0" sz="1200">
                <a:latin typeface="Cambria"/>
                <a:cs typeface="Cambria"/>
              </a:rPr>
              <a:t>i</a:t>
            </a:r>
            <a:r>
              <a:rPr dirty="0" smtClean="0" sz="1200">
                <a:latin typeface="Cambria"/>
                <a:cs typeface="Cambria"/>
              </a:rPr>
              <a:t>n</a:t>
            </a:r>
            <a:r>
              <a:rPr dirty="0" smtClean="0" sz="1200">
                <a:latin typeface="Cambria"/>
                <a:cs typeface="Cambria"/>
              </a:rPr>
              <a:t>ium.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ts val="2110"/>
              </a:lnSpc>
              <a:spcBef>
                <a:spcPts val="260"/>
              </a:spcBef>
            </a:pPr>
            <a:r>
              <a:rPr dirty="0" smtClean="0" sz="1200" spc="-4">
                <a:latin typeface="Cambria"/>
                <a:cs typeface="Cambria"/>
              </a:rPr>
              <a:t>8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as</a:t>
            </a:r>
            <a:r>
              <a:rPr dirty="0" smtClean="0" sz="1200" spc="4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ly</a:t>
            </a:r>
            <a:r>
              <a:rPr dirty="0" smtClean="0" sz="1200" spc="-4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-4">
                <a:latin typeface="Cambria"/>
                <a:cs typeface="Cambria"/>
              </a:rPr>
              <a:t>k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4">
                <a:latin typeface="Cambria"/>
                <a:cs typeface="Cambria"/>
              </a:rPr>
              <a:t>b</a:t>
            </a:r>
            <a:r>
              <a:rPr dirty="0" smtClean="0" sz="1200" spc="0">
                <a:latin typeface="Cambria"/>
                <a:cs typeface="Cambria"/>
              </a:rPr>
              <a:t>le.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b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-4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lled</a:t>
            </a:r>
            <a:r>
              <a:rPr dirty="0" smtClean="0" sz="1200" spc="-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to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she</a:t>
            </a:r>
            <a:r>
              <a:rPr dirty="0" smtClean="0" sz="1200" spc="4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ts,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-14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oil,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-4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ire;</a:t>
            </a:r>
            <a:r>
              <a:rPr dirty="0" smtClean="0" sz="1200" spc="-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cast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or</a:t>
            </a:r>
            <a:r>
              <a:rPr dirty="0" smtClean="0" sz="1200" spc="-4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4">
                <a:latin typeface="Cambria"/>
                <a:cs typeface="Cambria"/>
              </a:rPr>
              <a:t>r</a:t>
            </a:r>
            <a:r>
              <a:rPr dirty="0" smtClean="0" sz="1200" spc="-4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ed</a:t>
            </a:r>
            <a:r>
              <a:rPr dirty="0" smtClean="0" sz="1200" spc="-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to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use</a:t>
            </a:r>
            <a:r>
              <a:rPr dirty="0" smtClean="0" sz="1200" spc="-4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ul</a:t>
            </a:r>
            <a:r>
              <a:rPr dirty="0" smtClean="0" sz="1200" spc="-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sha</a:t>
            </a:r>
            <a:r>
              <a:rPr dirty="0" smtClean="0" sz="1200" spc="4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es.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154" y="5035578"/>
            <a:ext cx="1566723" cy="179346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 spc="0">
                <a:latin typeface="Symbol"/>
                <a:cs typeface="Symbol"/>
              </a:rPr>
              <a:t></a:t>
            </a:r>
            <a:r>
              <a:rPr dirty="0" smtClean="0" sz="1200" spc="0">
                <a:latin typeface="Times New Roman"/>
                <a:cs typeface="Times New Roman"/>
              </a:rPr>
              <a:t>  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lu</a:t>
            </a:r>
            <a:r>
              <a:rPr dirty="0" smtClean="0" sz="1200" spc="-4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ium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o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4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are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1866" y="5393741"/>
            <a:ext cx="585890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2" b="1">
                <a:latin typeface="Cambria"/>
                <a:cs typeface="Cambria"/>
              </a:rPr>
              <a:t>B</a:t>
            </a:r>
            <a:r>
              <a:rPr dirty="0" smtClean="0" sz="1200" spc="2" b="1">
                <a:latin typeface="Cambria"/>
                <a:cs typeface="Cambria"/>
              </a:rPr>
              <a:t>a</a:t>
            </a:r>
            <a:r>
              <a:rPr dirty="0" smtClean="0" sz="1200" spc="2" b="1">
                <a:latin typeface="Cambria"/>
                <a:cs typeface="Cambria"/>
              </a:rPr>
              <a:t>u</a:t>
            </a:r>
            <a:r>
              <a:rPr dirty="0" smtClean="0" sz="1200" spc="2" b="1">
                <a:latin typeface="Cambria"/>
                <a:cs typeface="Cambria"/>
              </a:rPr>
              <a:t>x</a:t>
            </a:r>
            <a:r>
              <a:rPr dirty="0" smtClean="0" sz="1200" spc="2" b="1">
                <a:latin typeface="Cambria"/>
                <a:cs typeface="Cambria"/>
              </a:rPr>
              <a:t>i</a:t>
            </a:r>
            <a:r>
              <a:rPr dirty="0" smtClean="0" sz="1200" spc="2" b="1">
                <a:latin typeface="Cambria"/>
                <a:cs typeface="Cambria"/>
              </a:rPr>
              <a:t>t</a:t>
            </a:r>
            <a:r>
              <a:rPr dirty="0" smtClean="0" sz="1200" spc="2" b="1">
                <a:latin typeface="Cambria"/>
                <a:cs typeface="Cambria"/>
              </a:rPr>
              <a:t>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0117" y="5393741"/>
            <a:ext cx="1331974" cy="180461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 spc="0" b="1">
                <a:latin typeface="Cambria"/>
                <a:cs typeface="Cambria"/>
              </a:rPr>
              <a:t>A</a:t>
            </a:r>
            <a:r>
              <a:rPr dirty="0" smtClean="0" sz="1200" spc="0" b="1">
                <a:latin typeface="Cambria"/>
                <a:cs typeface="Cambria"/>
              </a:rPr>
              <a:t>l</a:t>
            </a:r>
            <a:r>
              <a:rPr dirty="0" smtClean="0" sz="800" spc="0" b="1">
                <a:latin typeface="Cambria"/>
                <a:cs typeface="Cambria"/>
              </a:rPr>
              <a:t>2</a:t>
            </a:r>
            <a:r>
              <a:rPr dirty="0" smtClean="0" sz="1200" spc="0" b="1">
                <a:latin typeface="Cambria"/>
                <a:cs typeface="Cambria"/>
              </a:rPr>
              <a:t>O</a:t>
            </a:r>
            <a:r>
              <a:rPr dirty="0" smtClean="0" sz="800" spc="0" b="1">
                <a:latin typeface="Cambria"/>
                <a:cs typeface="Cambria"/>
              </a:rPr>
              <a:t>3</a:t>
            </a:r>
            <a:r>
              <a:rPr dirty="0" smtClean="0" sz="1200" spc="0" b="1">
                <a:latin typeface="Cambria"/>
                <a:cs typeface="Cambria"/>
              </a:rPr>
              <a:t>.</a:t>
            </a:r>
            <a:r>
              <a:rPr dirty="0" smtClean="0" sz="1200" spc="0" b="1">
                <a:latin typeface="Cambria"/>
                <a:cs typeface="Cambria"/>
              </a:rPr>
              <a:t>n</a:t>
            </a:r>
            <a:r>
              <a:rPr dirty="0" smtClean="0" sz="1200" spc="0" b="1">
                <a:latin typeface="Cambria"/>
                <a:cs typeface="Cambria"/>
              </a:rPr>
              <a:t>H</a:t>
            </a:r>
            <a:r>
              <a:rPr dirty="0" smtClean="0" sz="800" spc="0" b="1">
                <a:latin typeface="Cambria"/>
                <a:cs typeface="Cambria"/>
              </a:rPr>
              <a:t>2</a:t>
            </a:r>
            <a:r>
              <a:rPr dirty="0" smtClean="0" sz="1200" spc="0" b="1">
                <a:latin typeface="Cambria"/>
                <a:cs typeface="Cambria"/>
              </a:rPr>
              <a:t>O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(</a:t>
            </a:r>
            <a:r>
              <a:rPr dirty="0" smtClean="0" sz="1200" spc="0" b="1">
                <a:latin typeface="Cambria"/>
                <a:cs typeface="Cambria"/>
              </a:rPr>
              <a:t>M</a:t>
            </a:r>
            <a:r>
              <a:rPr dirty="0" smtClean="0" sz="1200" spc="0" b="1">
                <a:latin typeface="Cambria"/>
                <a:cs typeface="Cambria"/>
              </a:rPr>
              <a:t>a</a:t>
            </a:r>
            <a:r>
              <a:rPr dirty="0" smtClean="0" sz="1200" spc="0" b="1">
                <a:latin typeface="Cambria"/>
                <a:cs typeface="Cambria"/>
              </a:rPr>
              <a:t>i</a:t>
            </a:r>
            <a:r>
              <a:rPr dirty="0" smtClean="0" sz="1200" spc="0" b="1">
                <a:latin typeface="Cambria"/>
                <a:cs typeface="Cambria"/>
              </a:rPr>
              <a:t>n</a:t>
            </a:r>
            <a:r>
              <a:rPr dirty="0" smtClean="0" sz="1200" spc="0" b="1">
                <a:latin typeface="Cambria"/>
                <a:cs typeface="Cambria"/>
              </a:rPr>
              <a:t>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1866" y="5597957"/>
            <a:ext cx="1421146" cy="180461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 spc="0">
                <a:latin typeface="Cambria"/>
                <a:cs typeface="Cambria"/>
              </a:rPr>
              <a:t>Gi</a:t>
            </a:r>
            <a:r>
              <a:rPr dirty="0" smtClean="0" sz="1200" spc="0">
                <a:latin typeface="Cambria"/>
                <a:cs typeface="Cambria"/>
              </a:rPr>
              <a:t>b</a:t>
            </a:r>
            <a:r>
              <a:rPr dirty="0" smtClean="0" sz="1200" spc="0">
                <a:latin typeface="Cambria"/>
                <a:cs typeface="Cambria"/>
              </a:rPr>
              <a:t>bis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Al</a:t>
            </a:r>
            <a:r>
              <a:rPr dirty="0" smtClean="0" sz="800" spc="0">
                <a:latin typeface="Cambria"/>
                <a:cs typeface="Cambria"/>
              </a:rPr>
              <a:t>2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800" spc="0">
                <a:latin typeface="Cambria"/>
                <a:cs typeface="Cambria"/>
              </a:rPr>
              <a:t>3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0">
                <a:latin typeface="Cambria"/>
                <a:cs typeface="Cambria"/>
              </a:rPr>
              <a:t>3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800" spc="0">
                <a:latin typeface="Cambria"/>
                <a:cs typeface="Cambria"/>
              </a:rPr>
              <a:t>3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1866" y="5803697"/>
            <a:ext cx="634511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>
                <a:latin typeface="Cambria"/>
                <a:cs typeface="Cambria"/>
              </a:rPr>
              <a:t>Dias</a:t>
            </a:r>
            <a:r>
              <a:rPr dirty="0" smtClean="0" sz="1200">
                <a:latin typeface="Cambria"/>
                <a:cs typeface="Cambria"/>
              </a:rPr>
              <a:t>p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5204" y="5803697"/>
            <a:ext cx="720831" cy="180461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>
                <a:latin typeface="Cambria"/>
                <a:cs typeface="Cambria"/>
              </a:rPr>
              <a:t>Al</a:t>
            </a:r>
            <a:r>
              <a:rPr dirty="0" smtClean="0" sz="800">
                <a:latin typeface="Cambria"/>
                <a:cs typeface="Cambria"/>
              </a:rPr>
              <a:t>2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800">
                <a:latin typeface="Cambria"/>
                <a:cs typeface="Cambria"/>
              </a:rPr>
              <a:t>3</a:t>
            </a:r>
            <a:r>
              <a:rPr dirty="0" smtClean="0" sz="1200">
                <a:latin typeface="Cambria"/>
                <a:cs typeface="Cambria"/>
              </a:rPr>
              <a:t>.H</a:t>
            </a:r>
            <a:r>
              <a:rPr dirty="0" smtClean="0" sz="800">
                <a:latin typeface="Cambria"/>
                <a:cs typeface="Cambria"/>
              </a:rPr>
              <a:t>2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754" y="6187745"/>
            <a:ext cx="4648879" cy="448685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46228">
              <a:lnSpc>
                <a:spcPts val="1340"/>
              </a:lnSpc>
            </a:pP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con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im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ell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lu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ium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x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b</a:t>
            </a:r>
            <a:r>
              <a:rPr dirty="0" smtClean="0" sz="1200" spc="0">
                <a:latin typeface="Cambria"/>
                <a:cs typeface="Cambria"/>
              </a:rPr>
              <a:t>au</a:t>
            </a:r>
            <a:r>
              <a:rPr dirty="0" smtClean="0" sz="1200" spc="0">
                <a:latin typeface="Cambria"/>
                <a:cs typeface="Cambria"/>
              </a:rPr>
              <a:t>x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must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be</a:t>
            </a:r>
            <a:endParaRPr sz="1200">
              <a:latin typeface="Cambria"/>
              <a:cs typeface="Cambria"/>
            </a:endParaRPr>
          </a:p>
          <a:p>
            <a:pPr marL="12700" marR="22860">
              <a:lnSpc>
                <a:spcPts val="1306"/>
              </a:lnSpc>
              <a:spcBef>
                <a:spcPts val="634"/>
              </a:spcBef>
            </a:pP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ified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ive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alu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(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</a:t>
            </a:r>
            <a:r>
              <a:rPr dirty="0" smtClean="0" sz="800" spc="0">
                <a:latin typeface="Cambria"/>
                <a:cs typeface="Cambria"/>
              </a:rPr>
              <a:t>2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800" spc="0">
                <a:latin typeface="Cambria"/>
                <a:cs typeface="Cambria"/>
              </a:rPr>
              <a:t>3</a:t>
            </a:r>
            <a:r>
              <a:rPr dirty="0" smtClean="0" sz="1200" spc="0">
                <a:latin typeface="Cambria"/>
                <a:cs typeface="Cambria"/>
              </a:rPr>
              <a:t>).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4" y="6908955"/>
            <a:ext cx="5308349" cy="1526562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 spc="0">
                <a:latin typeface="Symbol"/>
                <a:cs typeface="Symbol"/>
              </a:rPr>
              <a:t></a:t>
            </a:r>
            <a:r>
              <a:rPr dirty="0" smtClean="0" sz="1200" spc="0">
                <a:latin typeface="Times New Roman"/>
                <a:cs typeface="Times New Roman"/>
              </a:rPr>
              <a:t>  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lu</a:t>
            </a:r>
            <a:r>
              <a:rPr dirty="0" smtClean="0" sz="1200" spc="-4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ium</a:t>
            </a:r>
            <a:r>
              <a:rPr dirty="0" smtClean="0" sz="1200" spc="4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is</a:t>
            </a:r>
            <a:r>
              <a:rPr dirty="0" smtClean="0" sz="1200" spc="5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50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v</a:t>
            </a:r>
            <a:r>
              <a:rPr dirty="0" smtClean="0" sz="1200" spc="0">
                <a:latin typeface="Cambria"/>
                <a:cs typeface="Cambria"/>
              </a:rPr>
              <a:t>ery</a:t>
            </a:r>
            <a:r>
              <a:rPr dirty="0" smtClean="0" sz="1200" spc="50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14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active</a:t>
            </a:r>
            <a:r>
              <a:rPr dirty="0" smtClean="0" sz="1200" spc="4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met</a:t>
            </a:r>
            <a:r>
              <a:rPr dirty="0" smtClean="0" sz="1200" spc="4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l,</a:t>
            </a:r>
            <a:r>
              <a:rPr dirty="0" smtClean="0" sz="1200" spc="4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-4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ch</a:t>
            </a:r>
            <a:r>
              <a:rPr dirty="0" smtClean="0" sz="1200" spc="4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-4">
                <a:latin typeface="Cambria"/>
                <a:cs typeface="Cambria"/>
              </a:rPr>
              <a:t>o</a:t>
            </a:r>
            <a:r>
              <a:rPr dirty="0" smtClean="0" sz="1200" spc="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49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4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cti</a:t>
            </a:r>
            <a:r>
              <a:rPr dirty="0" smtClean="0" sz="1200" spc="-4">
                <a:latin typeface="Cambria"/>
                <a:cs typeface="Cambria"/>
              </a:rPr>
              <a:t>v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49">
                <a:latin typeface="Cambria"/>
                <a:cs typeface="Cambria"/>
              </a:rPr>
              <a:t> </a:t>
            </a:r>
            <a:r>
              <a:rPr dirty="0" smtClean="0" sz="1200" spc="25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han</a:t>
            </a:r>
            <a:r>
              <a:rPr dirty="0" smtClean="0" sz="1200" spc="4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cop</a:t>
            </a:r>
            <a:r>
              <a:rPr dirty="0" smtClean="0" sz="1200" spc="4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er,</a:t>
            </a:r>
            <a:r>
              <a:rPr dirty="0" smtClean="0" sz="1200" spc="3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ir</a:t>
            </a:r>
            <a:r>
              <a:rPr dirty="0" smtClean="0" sz="1200" spc="-4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4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  <a:p>
            <a:pPr marL="241300" marR="9996" algn="just">
              <a:lnSpc>
                <a:spcPts val="1406"/>
              </a:lnSpc>
              <a:spcBef>
                <a:spcPts val="625"/>
              </a:spcBef>
            </a:pPr>
            <a:r>
              <a:rPr dirty="0" smtClean="0" sz="1200" spc="33">
                <a:latin typeface="Cambria"/>
                <a:cs typeface="Cambria"/>
              </a:rPr>
              <a:t>lea</a:t>
            </a:r>
            <a:r>
              <a:rPr dirty="0" smtClean="0" sz="1200" spc="33">
                <a:latin typeface="Cambria"/>
                <a:cs typeface="Cambria"/>
              </a:rPr>
              <a:t>d</a:t>
            </a:r>
            <a:r>
              <a:rPr dirty="0" smtClean="0" sz="1200" spc="33">
                <a:latin typeface="Cambria"/>
                <a:cs typeface="Cambria"/>
              </a:rPr>
              <a:t>.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Ot</a:t>
            </a:r>
            <a:r>
              <a:rPr dirty="0" smtClean="0" sz="1200" spc="33">
                <a:latin typeface="Cambria"/>
                <a:cs typeface="Cambria"/>
              </a:rPr>
              <a:t>h</a:t>
            </a:r>
            <a:r>
              <a:rPr dirty="0" smtClean="0" sz="1200" spc="33">
                <a:latin typeface="Cambria"/>
                <a:cs typeface="Cambria"/>
              </a:rPr>
              <a:t>er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met</a:t>
            </a:r>
            <a:r>
              <a:rPr dirty="0" smtClean="0" sz="1200" spc="33">
                <a:latin typeface="Cambria"/>
                <a:cs typeface="Cambria"/>
              </a:rPr>
              <a:t>a</a:t>
            </a:r>
            <a:r>
              <a:rPr dirty="0" smtClean="0" sz="1200" spc="33">
                <a:latin typeface="Cambria"/>
                <a:cs typeface="Cambria"/>
              </a:rPr>
              <a:t>ls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ha</a:t>
            </a:r>
            <a:r>
              <a:rPr dirty="0" smtClean="0" sz="1200" spc="33">
                <a:latin typeface="Cambria"/>
                <a:cs typeface="Cambria"/>
              </a:rPr>
              <a:t>v</a:t>
            </a:r>
            <a:r>
              <a:rPr dirty="0" smtClean="0" sz="1200" spc="33">
                <a:latin typeface="Cambria"/>
                <a:cs typeface="Cambria"/>
              </a:rPr>
              <a:t>e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be</a:t>
            </a:r>
            <a:r>
              <a:rPr dirty="0" smtClean="0" sz="1200" spc="33">
                <a:latin typeface="Cambria"/>
                <a:cs typeface="Cambria"/>
              </a:rPr>
              <a:t>e</a:t>
            </a:r>
            <a:r>
              <a:rPr dirty="0" smtClean="0" sz="1200" spc="33">
                <a:latin typeface="Cambria"/>
                <a:cs typeface="Cambria"/>
              </a:rPr>
              <a:t>n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ext</a:t>
            </a:r>
            <a:r>
              <a:rPr dirty="0" smtClean="0" sz="1200" spc="33">
                <a:latin typeface="Cambria"/>
                <a:cs typeface="Cambria"/>
              </a:rPr>
              <a:t>r</a:t>
            </a:r>
            <a:r>
              <a:rPr dirty="0" smtClean="0" sz="1200" spc="33">
                <a:latin typeface="Cambria"/>
                <a:cs typeface="Cambria"/>
              </a:rPr>
              <a:t>acted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f</a:t>
            </a:r>
            <a:r>
              <a:rPr dirty="0" smtClean="0" sz="1200" spc="33">
                <a:latin typeface="Cambria"/>
                <a:cs typeface="Cambria"/>
              </a:rPr>
              <a:t>or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t</a:t>
            </a:r>
            <a:r>
              <a:rPr dirty="0" smtClean="0" sz="1200" spc="33">
                <a:latin typeface="Cambria"/>
                <a:cs typeface="Cambria"/>
              </a:rPr>
              <a:t>ho</a:t>
            </a:r>
            <a:r>
              <a:rPr dirty="0" smtClean="0" sz="1200" spc="33">
                <a:latin typeface="Cambria"/>
                <a:cs typeface="Cambria"/>
              </a:rPr>
              <a:t>u</a:t>
            </a:r>
            <a:r>
              <a:rPr dirty="0" smtClean="0" sz="1200" spc="33">
                <a:latin typeface="Cambria"/>
                <a:cs typeface="Cambria"/>
              </a:rPr>
              <a:t>sa</a:t>
            </a:r>
            <a:r>
              <a:rPr dirty="0" smtClean="0" sz="1200" spc="33">
                <a:latin typeface="Cambria"/>
                <a:cs typeface="Cambria"/>
              </a:rPr>
              <a:t>n</a:t>
            </a:r>
            <a:r>
              <a:rPr dirty="0" smtClean="0" sz="1200" spc="33">
                <a:latin typeface="Cambria"/>
                <a:cs typeface="Cambria"/>
              </a:rPr>
              <a:t>d</a:t>
            </a:r>
            <a:r>
              <a:rPr dirty="0" smtClean="0" sz="1200" spc="33">
                <a:latin typeface="Cambria"/>
                <a:cs typeface="Cambria"/>
              </a:rPr>
              <a:t>s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of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y</a:t>
            </a:r>
            <a:r>
              <a:rPr dirty="0" smtClean="0" sz="1200" spc="33">
                <a:latin typeface="Cambria"/>
                <a:cs typeface="Cambria"/>
              </a:rPr>
              <a:t>e</a:t>
            </a:r>
            <a:r>
              <a:rPr dirty="0" smtClean="0" sz="1200" spc="33">
                <a:latin typeface="Cambria"/>
                <a:cs typeface="Cambria"/>
              </a:rPr>
              <a:t>a</a:t>
            </a:r>
            <a:r>
              <a:rPr dirty="0" smtClean="0" sz="1200" spc="33">
                <a:latin typeface="Cambria"/>
                <a:cs typeface="Cambria"/>
              </a:rPr>
              <a:t>r</a:t>
            </a:r>
            <a:r>
              <a:rPr dirty="0" smtClean="0" sz="1200" spc="33">
                <a:latin typeface="Cambria"/>
                <a:cs typeface="Cambria"/>
              </a:rPr>
              <a:t>s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by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r>
              <a:rPr dirty="0" smtClean="0" sz="1200" spc="33">
                <a:latin typeface="Cambria"/>
                <a:cs typeface="Cambria"/>
              </a:rPr>
              <a:t>h</a:t>
            </a:r>
            <a:r>
              <a:rPr dirty="0" smtClean="0" sz="1200" spc="33">
                <a:latin typeface="Cambria"/>
                <a:cs typeface="Cambria"/>
              </a:rPr>
              <a:t>e</a:t>
            </a:r>
            <a:r>
              <a:rPr dirty="0" smtClean="0" sz="1200" spc="33">
                <a:latin typeface="Cambria"/>
                <a:cs typeface="Cambria"/>
              </a:rPr>
              <a:t>a</a:t>
            </a:r>
            <a:r>
              <a:rPr dirty="0" smtClean="0" sz="1200" spc="33">
                <a:latin typeface="Cambria"/>
                <a:cs typeface="Cambria"/>
              </a:rPr>
              <a:t>t</a:t>
            </a:r>
            <a:r>
              <a:rPr dirty="0" smtClean="0" sz="1200" spc="33">
                <a:latin typeface="Cambria"/>
                <a:cs typeface="Cambria"/>
              </a:rPr>
              <a:t>i</a:t>
            </a:r>
            <a:r>
              <a:rPr dirty="0" smtClean="0" sz="1200" spc="33">
                <a:latin typeface="Cambria"/>
                <a:cs typeface="Cambria"/>
              </a:rPr>
              <a:t>ng</a:t>
            </a:r>
            <a:r>
              <a:rPr dirty="0" smtClean="0" sz="1200" spc="33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241300" marR="9996" algn="just">
              <a:lnSpc>
                <a:spcPts val="1406"/>
              </a:lnSpc>
              <a:spcBef>
                <a:spcPts val="704"/>
              </a:spcBef>
            </a:pPr>
            <a:r>
              <a:rPr dirty="0" smtClean="0" sz="1200" spc="26">
                <a:latin typeface="Cambria"/>
                <a:cs typeface="Cambria"/>
              </a:rPr>
              <a:t>them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w</a:t>
            </a:r>
            <a:r>
              <a:rPr dirty="0" smtClean="0" sz="1200" spc="26">
                <a:latin typeface="Cambria"/>
                <a:cs typeface="Cambria"/>
              </a:rPr>
              <a:t>i</a:t>
            </a:r>
            <a:r>
              <a:rPr dirty="0" smtClean="0" sz="1200" spc="26">
                <a:latin typeface="Cambria"/>
                <a:cs typeface="Cambria"/>
              </a:rPr>
              <a:t>t</a:t>
            </a:r>
            <a:r>
              <a:rPr dirty="0" smtClean="0" sz="1200" spc="26">
                <a:latin typeface="Cambria"/>
                <a:cs typeface="Cambria"/>
              </a:rPr>
              <a:t>h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ca</a:t>
            </a:r>
            <a:r>
              <a:rPr dirty="0" smtClean="0" sz="1200" spc="26">
                <a:latin typeface="Cambria"/>
                <a:cs typeface="Cambria"/>
              </a:rPr>
              <a:t>r</a:t>
            </a:r>
            <a:r>
              <a:rPr dirty="0" smtClean="0" sz="1200" spc="26">
                <a:latin typeface="Cambria"/>
                <a:cs typeface="Cambria"/>
              </a:rPr>
              <a:t>bon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(</a:t>
            </a:r>
            <a:r>
              <a:rPr dirty="0" smtClean="0" sz="1200" spc="26">
                <a:latin typeface="Cambria"/>
                <a:cs typeface="Cambria"/>
              </a:rPr>
              <a:t>s</a:t>
            </a:r>
            <a:r>
              <a:rPr dirty="0" smtClean="0" sz="1200" spc="26">
                <a:latin typeface="Cambria"/>
                <a:cs typeface="Cambria"/>
              </a:rPr>
              <a:t>m</a:t>
            </a:r>
            <a:r>
              <a:rPr dirty="0" smtClean="0" sz="1200" spc="26">
                <a:latin typeface="Cambria"/>
                <a:cs typeface="Cambria"/>
              </a:rPr>
              <a:t>elti</a:t>
            </a:r>
            <a:r>
              <a:rPr dirty="0" smtClean="0" sz="1200" spc="26">
                <a:latin typeface="Cambria"/>
                <a:cs typeface="Cambria"/>
              </a:rPr>
              <a:t>n</a:t>
            </a:r>
            <a:r>
              <a:rPr dirty="0" smtClean="0" sz="1200" spc="26">
                <a:latin typeface="Cambria"/>
                <a:cs typeface="Cambria"/>
              </a:rPr>
              <a:t>g</a:t>
            </a:r>
            <a:r>
              <a:rPr dirty="0" smtClean="0" sz="1200" spc="26">
                <a:latin typeface="Cambria"/>
                <a:cs typeface="Cambria"/>
              </a:rPr>
              <a:t>).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C</a:t>
            </a:r>
            <a:r>
              <a:rPr dirty="0" smtClean="0" sz="1200" spc="26">
                <a:latin typeface="Cambria"/>
                <a:cs typeface="Cambria"/>
              </a:rPr>
              <a:t>arbon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is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also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n</a:t>
            </a:r>
            <a:r>
              <a:rPr dirty="0" smtClean="0" sz="1200" spc="26">
                <a:latin typeface="Cambria"/>
                <a:cs typeface="Cambria"/>
              </a:rPr>
              <a:t>e</a:t>
            </a:r>
            <a:r>
              <a:rPr dirty="0" smtClean="0" sz="1200" spc="26">
                <a:latin typeface="Cambria"/>
                <a:cs typeface="Cambria"/>
              </a:rPr>
              <a:t>e</a:t>
            </a:r>
            <a:r>
              <a:rPr dirty="0" smtClean="0" sz="1200" spc="26">
                <a:latin typeface="Cambria"/>
                <a:cs typeface="Cambria"/>
              </a:rPr>
              <a:t>d</a:t>
            </a:r>
            <a:r>
              <a:rPr dirty="0" smtClean="0" sz="1200" spc="26">
                <a:latin typeface="Cambria"/>
                <a:cs typeface="Cambria"/>
              </a:rPr>
              <a:t>ed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to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ext</a:t>
            </a:r>
            <a:r>
              <a:rPr dirty="0" smtClean="0" sz="1200" spc="26">
                <a:latin typeface="Cambria"/>
                <a:cs typeface="Cambria"/>
              </a:rPr>
              <a:t>r</a:t>
            </a:r>
            <a:r>
              <a:rPr dirty="0" smtClean="0" sz="1200" spc="26">
                <a:latin typeface="Cambria"/>
                <a:cs typeface="Cambria"/>
              </a:rPr>
              <a:t>act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r>
              <a:rPr dirty="0" smtClean="0" sz="1200" spc="26">
                <a:latin typeface="Cambria"/>
                <a:cs typeface="Cambria"/>
              </a:rPr>
              <a:t>a</a:t>
            </a:r>
            <a:r>
              <a:rPr dirty="0" smtClean="0" sz="1200" spc="26">
                <a:latin typeface="Cambria"/>
                <a:cs typeface="Cambria"/>
              </a:rPr>
              <a:t>l</a:t>
            </a:r>
            <a:r>
              <a:rPr dirty="0" smtClean="0" sz="1200" spc="26">
                <a:latin typeface="Cambria"/>
                <a:cs typeface="Cambria"/>
              </a:rPr>
              <a:t>u</a:t>
            </a:r>
            <a:r>
              <a:rPr dirty="0" smtClean="0" sz="1200" spc="26">
                <a:latin typeface="Cambria"/>
                <a:cs typeface="Cambria"/>
              </a:rPr>
              <a:t>min</a:t>
            </a:r>
            <a:r>
              <a:rPr dirty="0" smtClean="0" sz="1200" spc="26">
                <a:latin typeface="Cambria"/>
                <a:cs typeface="Cambria"/>
              </a:rPr>
              <a:t>i</a:t>
            </a:r>
            <a:r>
              <a:rPr dirty="0" smtClean="0" sz="1200" spc="26">
                <a:latin typeface="Cambria"/>
                <a:cs typeface="Cambria"/>
              </a:rPr>
              <a:t>u</a:t>
            </a:r>
            <a:r>
              <a:rPr dirty="0" smtClean="0" sz="1200" spc="26">
                <a:latin typeface="Cambria"/>
                <a:cs typeface="Cambria"/>
              </a:rPr>
              <a:t>m</a:t>
            </a:r>
            <a:r>
              <a:rPr dirty="0" smtClean="0" sz="1200" spc="26">
                <a:latin typeface="Cambria"/>
                <a:cs typeface="Cambria"/>
              </a:rPr>
              <a:t>,</a:t>
            </a:r>
            <a:r>
              <a:rPr dirty="0" smtClean="0" sz="1200" spc="26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241300" marR="9996" algn="just">
              <a:lnSpc>
                <a:spcPts val="1406"/>
              </a:lnSpc>
              <a:spcBef>
                <a:spcPts val="704"/>
              </a:spcBef>
            </a:pPr>
            <a:r>
              <a:rPr dirty="0" smtClean="0" sz="1200" spc="0">
                <a:latin typeface="Cambria"/>
                <a:cs typeface="Cambria"/>
              </a:rPr>
              <a:t>but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complet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ly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if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erent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ay.</a:t>
            </a:r>
            <a:endParaRPr sz="1200">
              <a:latin typeface="Cambria"/>
              <a:cs typeface="Cambria"/>
            </a:endParaRPr>
          </a:p>
          <a:p>
            <a:pPr marL="12700" marR="4246">
              <a:lnSpc>
                <a:spcPct val="102091"/>
              </a:lnSpc>
              <a:spcBef>
                <a:spcPts val="709"/>
              </a:spcBef>
            </a:pPr>
            <a:r>
              <a:rPr dirty="0" smtClean="0" sz="1200" spc="0">
                <a:latin typeface="Symbol"/>
                <a:cs typeface="Symbol"/>
              </a:rPr>
              <a:t></a:t>
            </a:r>
            <a:r>
              <a:rPr dirty="0" smtClean="0" sz="1200" spc="0">
                <a:latin typeface="Times New Roman"/>
                <a:cs typeface="Times New Roman"/>
              </a:rPr>
              <a:t>  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Cambria"/>
                <a:cs typeface="Cambria"/>
              </a:rPr>
              <a:t>O</a:t>
            </a:r>
            <a:r>
              <a:rPr dirty="0" smtClean="0" sz="1200" spc="0" b="1">
                <a:latin typeface="Cambria"/>
                <a:cs typeface="Cambria"/>
              </a:rPr>
              <a:t>re</a:t>
            </a:r>
            <a:r>
              <a:rPr dirty="0" smtClean="0" sz="1200" spc="104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dress</a:t>
            </a:r>
            <a:r>
              <a:rPr dirty="0" smtClean="0" sz="1200" spc="-4" b="1">
                <a:latin typeface="Cambria"/>
                <a:cs typeface="Cambria"/>
              </a:rPr>
              <a:t>i</a:t>
            </a:r>
            <a:r>
              <a:rPr dirty="0" smtClean="0" sz="1200" spc="-4" b="1">
                <a:latin typeface="Cambria"/>
                <a:cs typeface="Cambria"/>
              </a:rPr>
              <a:t>n</a:t>
            </a:r>
            <a:r>
              <a:rPr dirty="0" smtClean="0" sz="1200" spc="4" b="1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–</a:t>
            </a:r>
            <a:r>
              <a:rPr dirty="0" smtClean="0" sz="1200" spc="10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clea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9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11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by</a:t>
            </a:r>
            <a:r>
              <a:rPr dirty="0" smtClean="0" sz="1200" spc="9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mea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10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of</a:t>
            </a:r>
            <a:r>
              <a:rPr dirty="0" smtClean="0" sz="1200" spc="11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se</a:t>
            </a:r>
            <a:r>
              <a:rPr dirty="0" smtClean="0" sz="1200" spc="4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arat</a:t>
            </a:r>
            <a:r>
              <a:rPr dirty="0" smtClean="0" sz="1200" spc="4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on</a:t>
            </a:r>
            <a:r>
              <a:rPr dirty="0" smtClean="0" sz="1200" spc="10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of</a:t>
            </a:r>
            <a:r>
              <a:rPr dirty="0" smtClean="0" sz="1200" spc="10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10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met</a:t>
            </a:r>
            <a:r>
              <a:rPr dirty="0" smtClean="0" sz="1200" spc="4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</a:t>
            </a:r>
            <a:r>
              <a:rPr dirty="0" smtClean="0" sz="1200" spc="11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cont</a:t>
            </a:r>
            <a:r>
              <a:rPr dirty="0" smtClean="0" sz="1200" spc="4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endParaRPr sz="1200">
              <a:latin typeface="Cambria"/>
              <a:cs typeface="Cambria"/>
            </a:endParaRPr>
          </a:p>
          <a:p>
            <a:pPr marL="241300" marR="2876611" algn="just">
              <a:lnSpc>
                <a:spcPct val="97696"/>
              </a:lnSpc>
              <a:spcBef>
                <a:spcPts val="693"/>
              </a:spcBef>
            </a:pPr>
            <a:r>
              <a:rPr dirty="0" smtClean="0" sz="1200">
                <a:latin typeface="Cambria"/>
                <a:cs typeface="Cambria"/>
              </a:rPr>
              <a:t>min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al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f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om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the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waste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(</a:t>
            </a:r>
            <a:r>
              <a:rPr dirty="0" smtClean="0" sz="1200">
                <a:latin typeface="Cambria"/>
                <a:cs typeface="Cambria"/>
              </a:rPr>
              <a:t>g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n</a:t>
            </a:r>
            <a:r>
              <a:rPr dirty="0" smtClean="0" sz="1200">
                <a:latin typeface="Cambria"/>
                <a:cs typeface="Cambria"/>
              </a:rPr>
              <a:t>g</a:t>
            </a:r>
            <a:r>
              <a:rPr dirty="0" smtClean="0" sz="1200">
                <a:latin typeface="Cambria"/>
                <a:cs typeface="Cambria"/>
              </a:rPr>
              <a:t>ue).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9083" y="9365996"/>
            <a:ext cx="117493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130604" y="378968"/>
            <a:ext cx="2751542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Ex.</a:t>
            </a:r>
            <a:r>
              <a:rPr dirty="0" smtClean="0" sz="1100" spc="-1">
                <a:latin typeface="Calibri"/>
                <a:cs typeface="Calibri"/>
              </a:rPr>
              <a:t>L</a:t>
            </a:r>
            <a:r>
              <a:rPr dirty="0" smtClean="0" sz="1100" spc="-1">
                <a:latin typeface="Calibri"/>
                <a:cs typeface="Calibri"/>
              </a:rPr>
              <a:t>ec</a:t>
            </a:r>
            <a:r>
              <a:rPr dirty="0" smtClean="0" sz="1100" spc="-1">
                <a:latin typeface="Calibri"/>
                <a:cs typeface="Calibri"/>
              </a:rPr>
              <a:t>.</a:t>
            </a:r>
            <a:r>
              <a:rPr dirty="0" smtClean="0" sz="1100" spc="-1">
                <a:latin typeface="Calibri"/>
                <a:cs typeface="Calibri"/>
              </a:rPr>
              <a:t>3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x</a:t>
            </a:r>
            <a:r>
              <a:rPr dirty="0" smtClean="0" sz="1100" spc="-1">
                <a:latin typeface="Calibri"/>
                <a:cs typeface="Calibri"/>
              </a:rPr>
              <a:t>t</a:t>
            </a:r>
            <a:r>
              <a:rPr dirty="0" smtClean="0" sz="1100" spc="-1">
                <a:latin typeface="Calibri"/>
                <a:cs typeface="Calibri"/>
              </a:rPr>
              <a:t>ra</a:t>
            </a:r>
            <a:r>
              <a:rPr dirty="0" smtClean="0" sz="1100" spc="-1">
                <a:latin typeface="Calibri"/>
                <a:cs typeface="Calibri"/>
              </a:rPr>
              <a:t>c</a:t>
            </a:r>
            <a:r>
              <a:rPr dirty="0" smtClean="0" sz="1100" spc="-1">
                <a:latin typeface="Calibri"/>
                <a:cs typeface="Calibri"/>
              </a:rPr>
              <a:t>ti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f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Al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i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fr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r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xi</a:t>
            </a: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16677" y="378968"/>
            <a:ext cx="1093076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r.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h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918670"/>
            <a:ext cx="1107440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0" b="1">
                <a:latin typeface="Arial"/>
                <a:cs typeface="Arial"/>
              </a:rPr>
              <a:t>B</a:t>
            </a:r>
            <a:r>
              <a:rPr dirty="0" smtClean="0" sz="1200" spc="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y</a:t>
            </a:r>
            <a:r>
              <a:rPr dirty="0" smtClean="0" sz="1200" spc="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P</a:t>
            </a:r>
            <a:r>
              <a:rPr dirty="0" smtClean="0" sz="1200" spc="0" b="1">
                <a:latin typeface="Arial"/>
                <a:cs typeface="Arial"/>
              </a:rPr>
              <a:t>ro</a:t>
            </a:r>
            <a:r>
              <a:rPr dirty="0" smtClean="0" sz="1200" spc="0" b="1">
                <a:latin typeface="Arial"/>
                <a:cs typeface="Arial"/>
              </a:rPr>
              <a:t>c</a:t>
            </a:r>
            <a:r>
              <a:rPr dirty="0" smtClean="0" sz="1200" spc="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154" y="1279807"/>
            <a:ext cx="118363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754" y="1291261"/>
            <a:ext cx="5071029" cy="5843523"/>
          </a:xfrm>
          <a:prstGeom prst="rect">
            <a:avLst/>
          </a:prstGeom>
        </p:spPr>
        <p:txBody>
          <a:bodyPr wrap="square" lIns="0" tIns="7810" rIns="0" bIns="0" rtlCol="0">
            <a:noAutofit/>
          </a:bodyPr>
          <a:lstStyle/>
          <a:p>
            <a:pPr marL="12700" marR="9261" algn="just">
              <a:lnSpc>
                <a:spcPts val="1230"/>
              </a:lnSpc>
            </a:pPr>
            <a:r>
              <a:rPr dirty="0" smtClean="0" sz="1100" spc="35">
                <a:latin typeface="Arial"/>
                <a:cs typeface="Arial"/>
              </a:rPr>
              <a:t>T</a:t>
            </a:r>
            <a:r>
              <a:rPr dirty="0" smtClean="0" sz="1100" spc="35">
                <a:latin typeface="Arial"/>
                <a:cs typeface="Arial"/>
              </a:rPr>
              <a:t>he</a:t>
            </a:r>
            <a:r>
              <a:rPr dirty="0" smtClean="0" sz="1100" spc="35">
                <a:latin typeface="Arial"/>
                <a:cs typeface="Arial"/>
              </a:rPr>
              <a:t> </a:t>
            </a:r>
            <a:r>
              <a:rPr dirty="0" smtClean="0" sz="1100" spc="35">
                <a:latin typeface="Arial"/>
                <a:cs typeface="Arial"/>
              </a:rPr>
              <a:t>b</a:t>
            </a:r>
            <a:r>
              <a:rPr dirty="0" smtClean="0" sz="1100" spc="35">
                <a:latin typeface="Arial"/>
                <a:cs typeface="Arial"/>
              </a:rPr>
              <a:t>a</a:t>
            </a:r>
            <a:r>
              <a:rPr dirty="0" smtClean="0" sz="1100" spc="35">
                <a:latin typeface="Arial"/>
                <a:cs typeface="Arial"/>
              </a:rPr>
              <a:t>u</a:t>
            </a:r>
            <a:r>
              <a:rPr dirty="0" smtClean="0" sz="1100" spc="35">
                <a:latin typeface="Arial"/>
                <a:cs typeface="Arial"/>
              </a:rPr>
              <a:t>x</a:t>
            </a:r>
            <a:r>
              <a:rPr dirty="0" smtClean="0" sz="1100" spc="35">
                <a:latin typeface="Arial"/>
                <a:cs typeface="Arial"/>
              </a:rPr>
              <a:t>i</a:t>
            </a:r>
            <a:r>
              <a:rPr dirty="0" smtClean="0" sz="1100" spc="35">
                <a:latin typeface="Arial"/>
                <a:cs typeface="Arial"/>
              </a:rPr>
              <a:t>t</a:t>
            </a:r>
            <a:r>
              <a:rPr dirty="0" smtClean="0" sz="1100" spc="35">
                <a:latin typeface="Arial"/>
                <a:cs typeface="Arial"/>
              </a:rPr>
              <a:t>e</a:t>
            </a:r>
            <a:r>
              <a:rPr dirty="0" smtClean="0" sz="1100" spc="35">
                <a:latin typeface="Arial"/>
                <a:cs typeface="Arial"/>
              </a:rPr>
              <a:t> </a:t>
            </a:r>
            <a:r>
              <a:rPr dirty="0" smtClean="0" sz="1100" spc="35">
                <a:latin typeface="Arial"/>
                <a:cs typeface="Arial"/>
              </a:rPr>
              <a:t>ore</a:t>
            </a:r>
            <a:r>
              <a:rPr dirty="0" smtClean="0" sz="1100" spc="35">
                <a:latin typeface="Arial"/>
                <a:cs typeface="Arial"/>
              </a:rPr>
              <a:t> </a:t>
            </a:r>
            <a:r>
              <a:rPr dirty="0" smtClean="0" sz="1100" spc="35">
                <a:latin typeface="Arial"/>
                <a:cs typeface="Arial"/>
              </a:rPr>
              <a:t>i</a:t>
            </a:r>
            <a:r>
              <a:rPr dirty="0" smtClean="0" sz="1100" spc="35">
                <a:latin typeface="Arial"/>
                <a:cs typeface="Arial"/>
              </a:rPr>
              <a:t>s</a:t>
            </a:r>
            <a:r>
              <a:rPr dirty="0" smtClean="0" sz="1100" spc="35">
                <a:latin typeface="Arial"/>
                <a:cs typeface="Arial"/>
              </a:rPr>
              <a:t> </a:t>
            </a:r>
            <a:r>
              <a:rPr dirty="0" smtClean="0" sz="1100" spc="35" b="1">
                <a:latin typeface="Arial"/>
                <a:cs typeface="Arial"/>
              </a:rPr>
              <a:t>cru</a:t>
            </a:r>
            <a:r>
              <a:rPr dirty="0" smtClean="0" sz="1100" spc="35" b="1">
                <a:latin typeface="Arial"/>
                <a:cs typeface="Arial"/>
              </a:rPr>
              <a:t>s</a:t>
            </a:r>
            <a:r>
              <a:rPr dirty="0" smtClean="0" sz="1100" spc="35" b="1">
                <a:latin typeface="Arial"/>
                <a:cs typeface="Arial"/>
              </a:rPr>
              <a:t>h</a:t>
            </a:r>
            <a:r>
              <a:rPr dirty="0" smtClean="0" sz="1100" spc="35" b="1">
                <a:latin typeface="Arial"/>
                <a:cs typeface="Arial"/>
              </a:rPr>
              <a:t>e</a:t>
            </a:r>
            <a:r>
              <a:rPr dirty="0" smtClean="0" sz="1100" spc="35" b="1">
                <a:latin typeface="Arial"/>
                <a:cs typeface="Arial"/>
              </a:rPr>
              <a:t>d</a:t>
            </a:r>
            <a:r>
              <a:rPr dirty="0" smtClean="0" sz="1100" spc="35" b="1">
                <a:latin typeface="Arial"/>
                <a:cs typeface="Arial"/>
              </a:rPr>
              <a:t> </a:t>
            </a:r>
            <a:r>
              <a:rPr dirty="0" smtClean="0" sz="1100" spc="35" b="1">
                <a:latin typeface="Arial"/>
                <a:cs typeface="Arial"/>
              </a:rPr>
              <a:t>a</a:t>
            </a:r>
            <a:r>
              <a:rPr dirty="0" smtClean="0" sz="1100" spc="35" b="1">
                <a:latin typeface="Arial"/>
                <a:cs typeface="Arial"/>
              </a:rPr>
              <a:t>n</a:t>
            </a:r>
            <a:r>
              <a:rPr dirty="0" smtClean="0" sz="1100" spc="35" b="1">
                <a:latin typeface="Arial"/>
                <a:cs typeface="Arial"/>
              </a:rPr>
              <a:t>d</a:t>
            </a:r>
            <a:r>
              <a:rPr dirty="0" smtClean="0" sz="1100" spc="35" b="1">
                <a:latin typeface="Arial"/>
                <a:cs typeface="Arial"/>
              </a:rPr>
              <a:t> </a:t>
            </a:r>
            <a:r>
              <a:rPr dirty="0" smtClean="0" sz="1100" spc="35" b="1">
                <a:latin typeface="Arial"/>
                <a:cs typeface="Arial"/>
              </a:rPr>
              <a:t>gro</a:t>
            </a:r>
            <a:r>
              <a:rPr dirty="0" smtClean="0" sz="1100" spc="35" b="1">
                <a:latin typeface="Arial"/>
                <a:cs typeface="Arial"/>
              </a:rPr>
              <a:t>u</a:t>
            </a:r>
            <a:r>
              <a:rPr dirty="0" smtClean="0" sz="1100" spc="35" b="1">
                <a:latin typeface="Arial"/>
                <a:cs typeface="Arial"/>
              </a:rPr>
              <a:t>nd</a:t>
            </a:r>
            <a:r>
              <a:rPr dirty="0" smtClean="0" sz="1100" spc="35" b="1">
                <a:latin typeface="Arial"/>
                <a:cs typeface="Arial"/>
              </a:rPr>
              <a:t> </a:t>
            </a:r>
            <a:r>
              <a:rPr dirty="0" smtClean="0" sz="1100" spc="35">
                <a:latin typeface="Arial"/>
                <a:cs typeface="Arial"/>
              </a:rPr>
              <a:t>t</a:t>
            </a:r>
            <a:r>
              <a:rPr dirty="0" smtClean="0" sz="1100" spc="35">
                <a:latin typeface="Arial"/>
                <a:cs typeface="Arial"/>
              </a:rPr>
              <a:t>o</a:t>
            </a:r>
            <a:r>
              <a:rPr dirty="0" smtClean="0" sz="1100" spc="35">
                <a:latin typeface="Arial"/>
                <a:cs typeface="Arial"/>
              </a:rPr>
              <a:t> </a:t>
            </a:r>
            <a:r>
              <a:rPr dirty="0" smtClean="0" sz="1100" spc="35">
                <a:latin typeface="Arial"/>
                <a:cs typeface="Arial"/>
              </a:rPr>
              <a:t>p</a:t>
            </a:r>
            <a:r>
              <a:rPr dirty="0" smtClean="0" sz="1100" spc="35">
                <a:latin typeface="Arial"/>
                <a:cs typeface="Arial"/>
              </a:rPr>
              <a:t>r</a:t>
            </a:r>
            <a:r>
              <a:rPr dirty="0" smtClean="0" sz="1100" spc="35">
                <a:latin typeface="Arial"/>
                <a:cs typeface="Arial"/>
              </a:rPr>
              <a:t>o</a:t>
            </a:r>
            <a:r>
              <a:rPr dirty="0" smtClean="0" sz="1100" spc="35">
                <a:latin typeface="Arial"/>
                <a:cs typeface="Arial"/>
              </a:rPr>
              <a:t>d</a:t>
            </a:r>
            <a:r>
              <a:rPr dirty="0" smtClean="0" sz="1100" spc="35">
                <a:latin typeface="Arial"/>
                <a:cs typeface="Arial"/>
              </a:rPr>
              <a:t>uce</a:t>
            </a:r>
            <a:r>
              <a:rPr dirty="0" smtClean="0" sz="1100" spc="35">
                <a:latin typeface="Arial"/>
                <a:cs typeface="Arial"/>
              </a:rPr>
              <a:t> </a:t>
            </a:r>
            <a:r>
              <a:rPr dirty="0" smtClean="0" sz="1100" spc="35">
                <a:latin typeface="Arial"/>
                <a:cs typeface="Arial"/>
              </a:rPr>
              <a:t>s</a:t>
            </a:r>
            <a:r>
              <a:rPr dirty="0" smtClean="0" sz="1100" spc="35">
                <a:latin typeface="Arial"/>
                <a:cs typeface="Arial"/>
              </a:rPr>
              <a:t>l</a:t>
            </a:r>
            <a:r>
              <a:rPr dirty="0" smtClean="0" sz="1100" spc="35">
                <a:latin typeface="Arial"/>
                <a:cs typeface="Arial"/>
              </a:rPr>
              <a:t>ur</a:t>
            </a:r>
            <a:r>
              <a:rPr dirty="0" smtClean="0" sz="1100" spc="35">
                <a:latin typeface="Arial"/>
                <a:cs typeface="Arial"/>
              </a:rPr>
              <a:t>r</a:t>
            </a:r>
            <a:r>
              <a:rPr dirty="0" smtClean="0" sz="1100" spc="35">
                <a:latin typeface="Arial"/>
                <a:cs typeface="Arial"/>
              </a:rPr>
              <a:t>y</a:t>
            </a:r>
            <a:r>
              <a:rPr dirty="0" smtClean="0" sz="1100" spc="35">
                <a:latin typeface="Arial"/>
                <a:cs typeface="Arial"/>
              </a:rPr>
              <a:t> </a:t>
            </a:r>
            <a:r>
              <a:rPr dirty="0" smtClean="0" sz="1100" spc="35">
                <a:latin typeface="Arial"/>
                <a:cs typeface="Arial"/>
              </a:rPr>
              <a:t>o</a:t>
            </a:r>
            <a:r>
              <a:rPr dirty="0" smtClean="0" sz="1100" spc="35">
                <a:latin typeface="Arial"/>
                <a:cs typeface="Arial"/>
              </a:rPr>
              <a:t>f</a:t>
            </a:r>
            <a:r>
              <a:rPr dirty="0" smtClean="0" sz="1100" spc="35">
                <a:latin typeface="Arial"/>
                <a:cs typeface="Arial"/>
              </a:rPr>
              <a:t> </a:t>
            </a:r>
            <a:r>
              <a:rPr dirty="0" smtClean="0" sz="1100" spc="35">
                <a:latin typeface="Arial"/>
                <a:cs typeface="Arial"/>
              </a:rPr>
              <a:t>co</a:t>
            </a:r>
            <a:r>
              <a:rPr dirty="0" smtClean="0" sz="1100" spc="35">
                <a:latin typeface="Arial"/>
                <a:cs typeface="Arial"/>
              </a:rPr>
              <a:t>a</a:t>
            </a:r>
            <a:r>
              <a:rPr dirty="0" smtClean="0" sz="1100" spc="35">
                <a:latin typeface="Arial"/>
                <a:cs typeface="Arial"/>
              </a:rPr>
              <a:t>r</a:t>
            </a:r>
            <a:r>
              <a:rPr dirty="0" smtClean="0" sz="1100" spc="35">
                <a:latin typeface="Arial"/>
                <a:cs typeface="Arial"/>
              </a:rPr>
              <a:t>se</a:t>
            </a:r>
            <a:r>
              <a:rPr dirty="0" smtClean="0" sz="1100" spc="35">
                <a:latin typeface="Arial"/>
                <a:cs typeface="Arial"/>
              </a:rPr>
              <a:t> </a:t>
            </a:r>
            <a:r>
              <a:rPr dirty="0" smtClean="0" sz="1100" spc="35">
                <a:latin typeface="Arial"/>
                <a:cs typeface="Arial"/>
              </a:rPr>
              <a:t>p</a:t>
            </a:r>
            <a:r>
              <a:rPr dirty="0" smtClean="0" sz="1100" spc="35">
                <a:latin typeface="Arial"/>
                <a:cs typeface="Arial"/>
              </a:rPr>
              <a:t>o</a:t>
            </a:r>
            <a:r>
              <a:rPr dirty="0" smtClean="0" sz="1100" spc="35">
                <a:latin typeface="Arial"/>
                <a:cs typeface="Arial"/>
              </a:rPr>
              <a:t>w</a:t>
            </a:r>
            <a:r>
              <a:rPr dirty="0" smtClean="0" sz="1100" spc="35">
                <a:latin typeface="Arial"/>
                <a:cs typeface="Arial"/>
              </a:rPr>
              <a:t>d</a:t>
            </a:r>
            <a:r>
              <a:rPr dirty="0" smtClean="0" sz="1100" spc="35">
                <a:latin typeface="Arial"/>
                <a:cs typeface="Arial"/>
              </a:rPr>
              <a:t>e</a:t>
            </a:r>
            <a:r>
              <a:rPr dirty="0" smtClean="0" sz="1100" spc="35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 marR="3227914" algn="just">
              <a:lnSpc>
                <a:spcPct val="95825"/>
              </a:lnSpc>
              <a:spcBef>
                <a:spcPts val="581"/>
              </a:spcBef>
            </a:pPr>
            <a:r>
              <a:rPr dirty="0" smtClean="0" sz="1100" spc="-1">
                <a:latin typeface="Arial"/>
                <a:cs typeface="Arial"/>
              </a:rPr>
              <a:t>p</a:t>
            </a:r>
            <a:r>
              <a:rPr dirty="0" smtClean="0" sz="1100" spc="-1">
                <a:latin typeface="Arial"/>
                <a:cs typeface="Arial"/>
              </a:rPr>
              <a:t>a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c</a:t>
            </a:r>
            <a:r>
              <a:rPr dirty="0" smtClean="0" sz="1100" spc="-1">
                <a:latin typeface="Arial"/>
                <a:cs typeface="Arial"/>
              </a:rPr>
              <a:t>l</a:t>
            </a:r>
            <a:r>
              <a:rPr dirty="0" smtClean="0" sz="1100" spc="-1">
                <a:latin typeface="Arial"/>
                <a:cs typeface="Arial"/>
              </a:rPr>
              <a:t>es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s</a:t>
            </a:r>
            <a:r>
              <a:rPr dirty="0" smtClean="0" sz="1100" spc="-1">
                <a:latin typeface="Arial"/>
                <a:cs typeface="Arial"/>
              </a:rPr>
              <a:t>u</a:t>
            </a:r>
            <a:r>
              <a:rPr dirty="0" smtClean="0" sz="1100" spc="-1">
                <a:latin typeface="Arial"/>
                <a:cs typeface="Arial"/>
              </a:rPr>
              <a:t>sp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n</a:t>
            </a:r>
            <a:r>
              <a:rPr dirty="0" smtClean="0" sz="1100" spc="-1">
                <a:latin typeface="Arial"/>
                <a:cs typeface="Arial"/>
              </a:rPr>
              <a:t>d</a:t>
            </a:r>
            <a:r>
              <a:rPr dirty="0" smtClean="0" sz="1100" spc="-1">
                <a:latin typeface="Arial"/>
                <a:cs typeface="Arial"/>
              </a:rPr>
              <a:t>ed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n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w</a:t>
            </a:r>
            <a:r>
              <a:rPr dirty="0" smtClean="0" sz="1100" spc="-1">
                <a:latin typeface="Arial"/>
                <a:cs typeface="Arial"/>
              </a:rPr>
              <a:t>ate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799"/>
              </a:spcBef>
            </a:pP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um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dro</a:t>
            </a:r>
            <a:r>
              <a:rPr dirty="0" smtClean="0" sz="1100" spc="0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ca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so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a)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917"/>
              </a:lnSpc>
              <a:spcBef>
                <a:spcPts val="575"/>
              </a:spcBef>
            </a:pPr>
            <a:r>
              <a:rPr dirty="0" smtClean="0" sz="1100">
                <a:latin typeface="Arial"/>
                <a:cs typeface="Arial"/>
              </a:rPr>
              <a:t>process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s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e</a:t>
            </a:r>
            <a:r>
              <a:rPr dirty="0" smtClean="0" sz="1100">
                <a:latin typeface="Arial"/>
                <a:cs typeface="Arial"/>
              </a:rPr>
              <a:t>a</a:t>
            </a:r>
            <a:r>
              <a:rPr dirty="0" smtClean="0" sz="1100">
                <a:latin typeface="Arial"/>
                <a:cs typeface="Arial"/>
              </a:rPr>
              <a:t>m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o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1</a:t>
            </a:r>
            <a:r>
              <a:rPr dirty="0" smtClean="0" sz="1100">
                <a:latin typeface="Arial"/>
                <a:cs typeface="Arial"/>
              </a:rPr>
              <a:t>6</a:t>
            </a:r>
            <a:r>
              <a:rPr dirty="0" smtClean="0" sz="1100">
                <a:latin typeface="Arial"/>
                <a:cs typeface="Arial"/>
              </a:rPr>
              <a:t>0</a:t>
            </a:r>
            <a:r>
              <a:rPr dirty="0" smtClean="0" sz="1100">
                <a:latin typeface="Arial"/>
                <a:cs typeface="Arial"/>
              </a:rPr>
              <a:t>-</a:t>
            </a:r>
            <a:r>
              <a:rPr dirty="0" smtClean="0" sz="1100">
                <a:latin typeface="Arial"/>
                <a:cs typeface="Arial"/>
              </a:rPr>
              <a:t>1</a:t>
            </a:r>
            <a:r>
              <a:rPr dirty="0" smtClean="0" sz="1100">
                <a:latin typeface="Arial"/>
                <a:cs typeface="Arial"/>
              </a:rPr>
              <a:t>8</a:t>
            </a:r>
            <a:r>
              <a:rPr dirty="0" smtClean="0" sz="1100">
                <a:latin typeface="Arial"/>
                <a:cs typeface="Arial"/>
              </a:rPr>
              <a:t>0</a:t>
            </a:r>
            <a:r>
              <a:rPr dirty="0" smtClean="0" baseline="41411" sz="1050">
                <a:latin typeface="Arial"/>
                <a:cs typeface="Arial"/>
              </a:rPr>
              <a:t>o</a:t>
            </a:r>
            <a:r>
              <a:rPr dirty="0" smtClean="0" sz="1100">
                <a:latin typeface="Arial"/>
                <a:cs typeface="Arial"/>
              </a:rPr>
              <a:t>C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i</a:t>
            </a:r>
            <a:r>
              <a:rPr dirty="0" smtClean="0" sz="1100">
                <a:latin typeface="Arial"/>
                <a:cs typeface="Arial"/>
              </a:rPr>
              <a:t>n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a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s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e</a:t>
            </a:r>
            <a:r>
              <a:rPr dirty="0" smtClean="0" sz="1100">
                <a:latin typeface="Arial"/>
                <a:cs typeface="Arial"/>
              </a:rPr>
              <a:t>e</a:t>
            </a:r>
            <a:r>
              <a:rPr dirty="0" smtClean="0" sz="1100">
                <a:latin typeface="Arial"/>
                <a:cs typeface="Arial"/>
              </a:rPr>
              <a:t>l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r</a:t>
            </a:r>
            <a:r>
              <a:rPr dirty="0" smtClean="0" sz="1100">
                <a:latin typeface="Arial"/>
                <a:cs typeface="Arial"/>
              </a:rPr>
              <a:t>e</a:t>
            </a:r>
            <a:r>
              <a:rPr dirty="0" smtClean="0" sz="1100">
                <a:latin typeface="Arial"/>
                <a:cs typeface="Arial"/>
              </a:rPr>
              <a:t>a</a:t>
            </a:r>
            <a:r>
              <a:rPr dirty="0" smtClean="0" sz="1100">
                <a:latin typeface="Arial"/>
                <a:cs typeface="Arial"/>
              </a:rPr>
              <a:t>c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o</a:t>
            </a:r>
            <a:r>
              <a:rPr dirty="0" smtClean="0" sz="1100">
                <a:latin typeface="Arial"/>
                <a:cs typeface="Arial"/>
              </a:rPr>
              <a:t>r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or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a</a:t>
            </a:r>
            <a:r>
              <a:rPr dirty="0" smtClean="0" sz="1100">
                <a:latin typeface="Arial"/>
                <a:cs typeface="Arial"/>
              </a:rPr>
              <a:t>u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o</a:t>
            </a:r>
            <a:r>
              <a:rPr dirty="0" smtClean="0" sz="1100">
                <a:latin typeface="Arial"/>
                <a:cs typeface="Arial"/>
              </a:rPr>
              <a:t>c</a:t>
            </a:r>
            <a:r>
              <a:rPr dirty="0" smtClean="0" sz="1100">
                <a:latin typeface="Arial"/>
                <a:cs typeface="Arial"/>
              </a:rPr>
              <a:t>l</a:t>
            </a:r>
            <a:r>
              <a:rPr dirty="0" smtClean="0" sz="1100">
                <a:latin typeface="Arial"/>
                <a:cs typeface="Arial"/>
              </a:rPr>
              <a:t>a</a:t>
            </a:r>
            <a:r>
              <a:rPr dirty="0" smtClean="0" sz="1100">
                <a:latin typeface="Arial"/>
                <a:cs typeface="Arial"/>
              </a:rPr>
              <a:t>v</a:t>
            </a:r>
            <a:r>
              <a:rPr dirty="0" smtClean="0" sz="1100">
                <a:latin typeface="Arial"/>
                <a:cs typeface="Arial"/>
              </a:rPr>
              <a:t>e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w</a:t>
            </a:r>
            <a:r>
              <a:rPr dirty="0" smtClean="0" sz="1100">
                <a:latin typeface="Arial"/>
                <a:cs typeface="Arial"/>
              </a:rPr>
              <a:t>i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h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press</a:t>
            </a:r>
            <a:r>
              <a:rPr dirty="0" smtClean="0" sz="1100">
                <a:latin typeface="Arial"/>
                <a:cs typeface="Arial"/>
              </a:rPr>
              <a:t>u</a:t>
            </a:r>
            <a:r>
              <a:rPr dirty="0" smtClean="0" sz="1100">
                <a:latin typeface="Arial"/>
                <a:cs typeface="Arial"/>
              </a:rPr>
              <a:t>r</a:t>
            </a:r>
            <a:r>
              <a:rPr dirty="0" smtClean="0" sz="1100">
                <a:latin typeface="Arial"/>
                <a:cs typeface="Arial"/>
              </a:rPr>
              <a:t>e</a:t>
            </a:r>
            <a:r>
              <a:rPr dirty="0" smtClean="0" sz="1100">
                <a:latin typeface="Arial"/>
                <a:cs typeface="Arial"/>
              </a:rPr>
              <a:t>.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he</a:t>
            </a:r>
            <a:r>
              <a:rPr dirty="0" smtClean="0" sz="110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99"/>
              </a:lnSpc>
              <a:spcBef>
                <a:spcPts val="1144"/>
              </a:spcBef>
            </a:pP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umi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um</a:t>
            </a:r>
            <a:r>
              <a:rPr dirty="0" smtClean="0" sz="1100" spc="0">
                <a:latin typeface="Arial"/>
                <a:cs typeface="Arial"/>
              </a:rPr>
              <a:t>-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dro</a:t>
            </a:r>
            <a:r>
              <a:rPr dirty="0" smtClean="0" sz="1100" spc="0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sso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g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proc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591"/>
              </a:spcBef>
            </a:pPr>
            <a:r>
              <a:rPr dirty="0" smtClean="0" sz="1100" spc="-1">
                <a:latin typeface="Arial"/>
                <a:cs typeface="Arial"/>
              </a:rPr>
              <a:t>other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co</a:t>
            </a:r>
            <a:r>
              <a:rPr dirty="0" smtClean="0" sz="1100" spc="-1">
                <a:latin typeface="Arial"/>
                <a:cs typeface="Arial"/>
              </a:rPr>
              <a:t>n</a:t>
            </a:r>
            <a:r>
              <a:rPr dirty="0" smtClean="0" sz="1100" spc="-1">
                <a:latin typeface="Arial"/>
                <a:cs typeface="Arial"/>
              </a:rPr>
              <a:t>s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u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nts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o</a:t>
            </a:r>
            <a:r>
              <a:rPr dirty="0" smtClean="0" sz="1100" spc="-1">
                <a:latin typeface="Arial"/>
                <a:cs typeface="Arial"/>
              </a:rPr>
              <a:t>f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he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b</a:t>
            </a:r>
            <a:r>
              <a:rPr dirty="0" smtClean="0" sz="1100" spc="-1">
                <a:latin typeface="Arial"/>
                <a:cs typeface="Arial"/>
              </a:rPr>
              <a:t>a</a:t>
            </a:r>
            <a:r>
              <a:rPr dirty="0" smtClean="0" sz="1100" spc="-1">
                <a:latin typeface="Arial"/>
                <a:cs typeface="Arial"/>
              </a:rPr>
              <a:t>u</a:t>
            </a:r>
            <a:r>
              <a:rPr dirty="0" smtClean="0" sz="1100" spc="-1">
                <a:latin typeface="Arial"/>
                <a:cs typeface="Arial"/>
              </a:rPr>
              <a:t>x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ema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n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so</a:t>
            </a:r>
            <a:r>
              <a:rPr dirty="0" smtClean="0" sz="1100" spc="-1">
                <a:latin typeface="Arial"/>
                <a:cs typeface="Arial"/>
              </a:rPr>
              <a:t>l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d.</a:t>
            </a:r>
            <a:endParaRPr sz="1100">
              <a:latin typeface="Arial"/>
              <a:cs typeface="Arial"/>
            </a:endParaRPr>
          </a:p>
          <a:p>
            <a:pPr marL="12700" marR="2402" algn="just">
              <a:lnSpc>
                <a:spcPts val="1264"/>
              </a:lnSpc>
              <a:spcBef>
                <a:spcPts val="815"/>
              </a:spcBef>
            </a:pP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sus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so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sso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Al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2402" algn="just">
              <a:lnSpc>
                <a:spcPts val="1266"/>
              </a:lnSpc>
              <a:spcBef>
                <a:spcPts val="636"/>
              </a:spcBef>
            </a:pPr>
            <a:r>
              <a:rPr dirty="0" smtClean="0" sz="1100" spc="36">
                <a:latin typeface="Arial"/>
                <a:cs typeface="Arial"/>
              </a:rPr>
              <a:t>compou</a:t>
            </a:r>
            <a:r>
              <a:rPr dirty="0" smtClean="0" sz="1100" spc="36">
                <a:latin typeface="Arial"/>
                <a:cs typeface="Arial"/>
              </a:rPr>
              <a:t>n</a:t>
            </a:r>
            <a:r>
              <a:rPr dirty="0" smtClean="0" sz="1100" spc="36">
                <a:latin typeface="Arial"/>
                <a:cs typeface="Arial"/>
              </a:rPr>
              <a:t>d</a:t>
            </a:r>
            <a:r>
              <a:rPr dirty="0" smtClean="0" sz="1100" spc="36">
                <a:latin typeface="Arial"/>
                <a:cs typeface="Arial"/>
              </a:rPr>
              <a:t>s</a:t>
            </a:r>
            <a:r>
              <a:rPr dirty="0" smtClean="0" sz="1100" spc="36">
                <a:latin typeface="Arial"/>
                <a:cs typeface="Arial"/>
              </a:rPr>
              <a:t>,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i</a:t>
            </a:r>
            <a:r>
              <a:rPr dirty="0" smtClean="0" sz="1100" spc="36">
                <a:latin typeface="Arial"/>
                <a:cs typeface="Arial"/>
              </a:rPr>
              <a:t>s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r</a:t>
            </a:r>
            <a:r>
              <a:rPr dirty="0" smtClean="0" sz="1100" spc="36">
                <a:latin typeface="Arial"/>
                <a:cs typeface="Arial"/>
              </a:rPr>
              <a:t>e</a:t>
            </a:r>
            <a:r>
              <a:rPr dirty="0" smtClean="0" sz="1100" spc="36">
                <a:latin typeface="Arial"/>
                <a:cs typeface="Arial"/>
              </a:rPr>
              <a:t>f</a:t>
            </a:r>
            <a:r>
              <a:rPr dirty="0" smtClean="0" sz="1100" spc="36">
                <a:latin typeface="Arial"/>
                <a:cs typeface="Arial"/>
              </a:rPr>
              <a:t>e</a:t>
            </a:r>
            <a:r>
              <a:rPr dirty="0" smtClean="0" sz="1100" spc="36">
                <a:latin typeface="Arial"/>
                <a:cs typeface="Arial"/>
              </a:rPr>
              <a:t>r</a:t>
            </a:r>
            <a:r>
              <a:rPr dirty="0" smtClean="0" sz="1100" spc="36">
                <a:latin typeface="Arial"/>
                <a:cs typeface="Arial"/>
              </a:rPr>
              <a:t>r</a:t>
            </a:r>
            <a:r>
              <a:rPr dirty="0" smtClean="0" sz="1100" spc="36">
                <a:latin typeface="Arial"/>
                <a:cs typeface="Arial"/>
              </a:rPr>
              <a:t>ed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t</a:t>
            </a:r>
            <a:r>
              <a:rPr dirty="0" smtClean="0" sz="1100" spc="36">
                <a:latin typeface="Arial"/>
                <a:cs typeface="Arial"/>
              </a:rPr>
              <a:t>o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as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 i="1">
                <a:latin typeface="Arial"/>
                <a:cs typeface="Arial"/>
              </a:rPr>
              <a:t>pregn</a:t>
            </a:r>
            <a:r>
              <a:rPr dirty="0" smtClean="0" sz="1100" spc="36" i="1">
                <a:latin typeface="Arial"/>
                <a:cs typeface="Arial"/>
              </a:rPr>
              <a:t>a</a:t>
            </a:r>
            <a:r>
              <a:rPr dirty="0" smtClean="0" sz="1100" spc="36" i="1">
                <a:latin typeface="Arial"/>
                <a:cs typeface="Arial"/>
              </a:rPr>
              <a:t>nt</a:t>
            </a:r>
            <a:r>
              <a:rPr dirty="0" smtClean="0" sz="1100" spc="36" i="1">
                <a:latin typeface="Arial"/>
                <a:cs typeface="Arial"/>
              </a:rPr>
              <a:t> </a:t>
            </a:r>
            <a:r>
              <a:rPr dirty="0" smtClean="0" sz="1100" spc="36" i="1">
                <a:latin typeface="Arial"/>
                <a:cs typeface="Arial"/>
              </a:rPr>
              <a:t>l</a:t>
            </a:r>
            <a:r>
              <a:rPr dirty="0" smtClean="0" sz="1100" spc="36" i="1">
                <a:latin typeface="Arial"/>
                <a:cs typeface="Arial"/>
              </a:rPr>
              <a:t>i</a:t>
            </a:r>
            <a:r>
              <a:rPr dirty="0" smtClean="0" sz="1100" spc="36" i="1">
                <a:latin typeface="Arial"/>
                <a:cs typeface="Arial"/>
              </a:rPr>
              <a:t>q</a:t>
            </a:r>
            <a:r>
              <a:rPr dirty="0" smtClean="0" sz="1100" spc="36" i="1">
                <a:latin typeface="Arial"/>
                <a:cs typeface="Arial"/>
              </a:rPr>
              <a:t>u</a:t>
            </a:r>
            <a:r>
              <a:rPr dirty="0" smtClean="0" sz="1100" spc="36" i="1">
                <a:latin typeface="Arial"/>
                <a:cs typeface="Arial"/>
              </a:rPr>
              <a:t>o</a:t>
            </a:r>
            <a:r>
              <a:rPr dirty="0" smtClean="0" sz="1100" spc="36" i="1">
                <a:latin typeface="Arial"/>
                <a:cs typeface="Arial"/>
              </a:rPr>
              <a:t>r</a:t>
            </a:r>
            <a:r>
              <a:rPr dirty="0" smtClean="0" sz="1100" spc="36">
                <a:latin typeface="Arial"/>
                <a:cs typeface="Arial"/>
              </a:rPr>
              <a:t>.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I</a:t>
            </a:r>
            <a:r>
              <a:rPr dirty="0" smtClean="0" sz="1100" spc="36">
                <a:latin typeface="Arial"/>
                <a:cs typeface="Arial"/>
              </a:rPr>
              <a:t>t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l</a:t>
            </a:r>
            <a:r>
              <a:rPr dirty="0" smtClean="0" sz="1100" spc="36">
                <a:latin typeface="Arial"/>
                <a:cs typeface="Arial"/>
              </a:rPr>
              <a:t>e</a:t>
            </a:r>
            <a:r>
              <a:rPr dirty="0" smtClean="0" sz="1100" spc="36">
                <a:latin typeface="Arial"/>
                <a:cs typeface="Arial"/>
              </a:rPr>
              <a:t>a</a:t>
            </a:r>
            <a:r>
              <a:rPr dirty="0" smtClean="0" sz="1100" spc="36">
                <a:latin typeface="Arial"/>
                <a:cs typeface="Arial"/>
              </a:rPr>
              <a:t>v</a:t>
            </a:r>
            <a:r>
              <a:rPr dirty="0" smtClean="0" sz="1100" spc="36">
                <a:latin typeface="Arial"/>
                <a:cs typeface="Arial"/>
              </a:rPr>
              <a:t>es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t</a:t>
            </a:r>
            <a:r>
              <a:rPr dirty="0" smtClean="0" sz="1100" spc="36">
                <a:latin typeface="Arial"/>
                <a:cs typeface="Arial"/>
              </a:rPr>
              <a:t>he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d</a:t>
            </a:r>
            <a:r>
              <a:rPr dirty="0" smtClean="0" sz="1100" spc="36">
                <a:latin typeface="Arial"/>
                <a:cs typeface="Arial"/>
              </a:rPr>
              <a:t>i</a:t>
            </a:r>
            <a:r>
              <a:rPr dirty="0" smtClean="0" sz="1100" spc="36">
                <a:latin typeface="Arial"/>
                <a:cs typeface="Arial"/>
              </a:rPr>
              <a:t>g</a:t>
            </a:r>
            <a:r>
              <a:rPr dirty="0" smtClean="0" sz="1100" spc="36">
                <a:latin typeface="Arial"/>
                <a:cs typeface="Arial"/>
              </a:rPr>
              <a:t>e</a:t>
            </a:r>
            <a:r>
              <a:rPr dirty="0" smtClean="0" sz="1100" spc="36">
                <a:latin typeface="Arial"/>
                <a:cs typeface="Arial"/>
              </a:rPr>
              <a:t>s</a:t>
            </a:r>
            <a:r>
              <a:rPr dirty="0" smtClean="0" sz="1100" spc="36">
                <a:latin typeface="Arial"/>
                <a:cs typeface="Arial"/>
              </a:rPr>
              <a:t>t</a:t>
            </a:r>
            <a:r>
              <a:rPr dirty="0" smtClean="0" sz="1100" spc="36">
                <a:latin typeface="Arial"/>
                <a:cs typeface="Arial"/>
              </a:rPr>
              <a:t>er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a</a:t>
            </a:r>
            <a:r>
              <a:rPr dirty="0" smtClean="0" sz="1100" spc="36">
                <a:latin typeface="Arial"/>
                <a:cs typeface="Arial"/>
              </a:rPr>
              <a:t>t</a:t>
            </a:r>
            <a:r>
              <a:rPr dirty="0" smtClean="0" sz="1100" spc="36">
                <a:latin typeface="Arial"/>
                <a:cs typeface="Arial"/>
              </a:rPr>
              <a:t> </a:t>
            </a:r>
            <a:r>
              <a:rPr dirty="0" smtClean="0" sz="1100" spc="36">
                <a:latin typeface="Arial"/>
                <a:cs typeface="Arial"/>
              </a:rPr>
              <a:t>a</a:t>
            </a:r>
            <a:r>
              <a:rPr dirty="0" smtClean="0" sz="1100" spc="36">
                <a:latin typeface="Arial"/>
                <a:cs typeface="Arial"/>
              </a:rPr>
              <a:t>b</a:t>
            </a:r>
            <a:r>
              <a:rPr dirty="0" smtClean="0" sz="1100" spc="36">
                <a:latin typeface="Arial"/>
                <a:cs typeface="Arial"/>
              </a:rPr>
              <a:t>o</a:t>
            </a:r>
            <a:r>
              <a:rPr dirty="0" smtClean="0" sz="1100" spc="36">
                <a:latin typeface="Arial"/>
                <a:cs typeface="Arial"/>
              </a:rPr>
              <a:t>u</a:t>
            </a:r>
            <a:r>
              <a:rPr dirty="0" smtClean="0" sz="1100" spc="36">
                <a:latin typeface="Arial"/>
                <a:cs typeface="Arial"/>
              </a:rPr>
              <a:t>t</a:t>
            </a:r>
            <a:r>
              <a:rPr dirty="0" smtClean="0" sz="1100" spc="36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2402" algn="just">
              <a:lnSpc>
                <a:spcPts val="1299"/>
              </a:lnSpc>
              <a:spcBef>
                <a:spcPts val="637"/>
              </a:spcBef>
            </a:pP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emp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at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sses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0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eral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2402" algn="just">
              <a:lnSpc>
                <a:spcPts val="1264"/>
              </a:lnSpc>
              <a:spcBef>
                <a:spcPts val="653"/>
              </a:spcBef>
            </a:pP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ari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6113" algn="just">
              <a:lnSpc>
                <a:spcPct val="95825"/>
              </a:lnSpc>
              <a:spcBef>
                <a:spcPts val="816"/>
              </a:spcBef>
            </a:pPr>
            <a:r>
              <a:rPr dirty="0" smtClean="0" sz="1100" spc="6" b="1" i="1">
                <a:latin typeface="Arial"/>
                <a:cs typeface="Arial"/>
              </a:rPr>
              <a:t>P</a:t>
            </a:r>
            <a:r>
              <a:rPr dirty="0" smtClean="0" sz="1100" spc="6" b="1" i="1">
                <a:latin typeface="Arial"/>
                <a:cs typeface="Arial"/>
              </a:rPr>
              <a:t>rec</a:t>
            </a:r>
            <a:r>
              <a:rPr dirty="0" smtClean="0" sz="1100" spc="6" b="1" i="1">
                <a:latin typeface="Arial"/>
                <a:cs typeface="Arial"/>
              </a:rPr>
              <a:t>i</a:t>
            </a:r>
            <a:r>
              <a:rPr dirty="0" smtClean="0" sz="1100" spc="6" b="1" i="1">
                <a:latin typeface="Arial"/>
                <a:cs typeface="Arial"/>
              </a:rPr>
              <a:t>p</a:t>
            </a:r>
            <a:r>
              <a:rPr dirty="0" smtClean="0" sz="1100" spc="6" b="1" i="1">
                <a:latin typeface="Arial"/>
                <a:cs typeface="Arial"/>
              </a:rPr>
              <a:t>i</a:t>
            </a:r>
            <a:r>
              <a:rPr dirty="0" smtClean="0" sz="1100" spc="6" b="1" i="1">
                <a:latin typeface="Arial"/>
                <a:cs typeface="Arial"/>
              </a:rPr>
              <a:t>t</a:t>
            </a:r>
            <a:r>
              <a:rPr dirty="0" smtClean="0" sz="1100" spc="6" b="1" i="1">
                <a:latin typeface="Arial"/>
                <a:cs typeface="Arial"/>
              </a:rPr>
              <a:t>a</a:t>
            </a:r>
            <a:r>
              <a:rPr dirty="0" smtClean="0" sz="1100" spc="6" b="1" i="1">
                <a:latin typeface="Arial"/>
                <a:cs typeface="Arial"/>
              </a:rPr>
              <a:t>t</a:t>
            </a:r>
            <a:r>
              <a:rPr dirty="0" smtClean="0" sz="1100" spc="6" b="1" i="1">
                <a:latin typeface="Arial"/>
                <a:cs typeface="Arial"/>
              </a:rPr>
              <a:t>i</a:t>
            </a:r>
            <a:r>
              <a:rPr dirty="0" smtClean="0" sz="1100" spc="6" b="1" i="1">
                <a:latin typeface="Arial"/>
                <a:cs typeface="Arial"/>
              </a:rPr>
              <a:t>on</a:t>
            </a:r>
            <a:r>
              <a:rPr dirty="0" smtClean="0" sz="1100" spc="6" b="1" i="1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i</a:t>
            </a:r>
            <a:r>
              <a:rPr dirty="0" smtClean="0" sz="1100" spc="6">
                <a:latin typeface="Arial"/>
                <a:cs typeface="Arial"/>
              </a:rPr>
              <a:t>s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co</a:t>
            </a:r>
            <a:r>
              <a:rPr dirty="0" smtClean="0" sz="1100" spc="6">
                <a:latin typeface="Arial"/>
                <a:cs typeface="Arial"/>
              </a:rPr>
              <a:t>n</a:t>
            </a:r>
            <a:r>
              <a:rPr dirty="0" smtClean="0" sz="1100" spc="6">
                <a:latin typeface="Arial"/>
                <a:cs typeface="Arial"/>
              </a:rPr>
              <a:t>d</a:t>
            </a:r>
            <a:r>
              <a:rPr dirty="0" smtClean="0" sz="1100" spc="6">
                <a:latin typeface="Arial"/>
                <a:cs typeface="Arial"/>
              </a:rPr>
              <a:t>u</a:t>
            </a:r>
            <a:r>
              <a:rPr dirty="0" smtClean="0" sz="1100" spc="6">
                <a:latin typeface="Arial"/>
                <a:cs typeface="Arial"/>
              </a:rPr>
              <a:t>c</a:t>
            </a:r>
            <a:r>
              <a:rPr dirty="0" smtClean="0" sz="1100" spc="6">
                <a:latin typeface="Arial"/>
                <a:cs typeface="Arial"/>
              </a:rPr>
              <a:t>t</a:t>
            </a:r>
            <a:r>
              <a:rPr dirty="0" smtClean="0" sz="1100" spc="6">
                <a:latin typeface="Arial"/>
                <a:cs typeface="Arial"/>
              </a:rPr>
              <a:t>ed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i</a:t>
            </a:r>
            <a:r>
              <a:rPr dirty="0" smtClean="0" sz="1100" spc="6">
                <a:latin typeface="Arial"/>
                <a:cs typeface="Arial"/>
              </a:rPr>
              <a:t>n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l</a:t>
            </a:r>
            <a:r>
              <a:rPr dirty="0" smtClean="0" sz="1100" spc="6">
                <a:latin typeface="Arial"/>
                <a:cs typeface="Arial"/>
              </a:rPr>
              <a:t>ar</a:t>
            </a:r>
            <a:r>
              <a:rPr dirty="0" smtClean="0" sz="1100" spc="6">
                <a:latin typeface="Arial"/>
                <a:cs typeface="Arial"/>
              </a:rPr>
              <a:t>g</a:t>
            </a:r>
            <a:r>
              <a:rPr dirty="0" smtClean="0" sz="1100" spc="6">
                <a:latin typeface="Arial"/>
                <a:cs typeface="Arial"/>
              </a:rPr>
              <a:t>e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f</a:t>
            </a:r>
            <a:r>
              <a:rPr dirty="0" smtClean="0" sz="1100" spc="6">
                <a:latin typeface="Arial"/>
                <a:cs typeface="Arial"/>
              </a:rPr>
              <a:t>l</a:t>
            </a:r>
            <a:r>
              <a:rPr dirty="0" smtClean="0" sz="1100" spc="6">
                <a:latin typeface="Arial"/>
                <a:cs typeface="Arial"/>
              </a:rPr>
              <a:t>a</a:t>
            </a:r>
            <a:r>
              <a:rPr dirty="0" smtClean="0" sz="1100" spc="6">
                <a:latin typeface="Arial"/>
                <a:cs typeface="Arial"/>
              </a:rPr>
              <a:t>t</a:t>
            </a:r>
            <a:r>
              <a:rPr dirty="0" smtClean="0" sz="1100" spc="6">
                <a:latin typeface="Arial"/>
                <a:cs typeface="Arial"/>
              </a:rPr>
              <a:t>-</a:t>
            </a:r>
            <a:r>
              <a:rPr dirty="0" smtClean="0" sz="1100" spc="6">
                <a:latin typeface="Arial"/>
                <a:cs typeface="Arial"/>
              </a:rPr>
              <a:t>b</a:t>
            </a:r>
            <a:r>
              <a:rPr dirty="0" smtClean="0" sz="1100" spc="6">
                <a:latin typeface="Arial"/>
                <a:cs typeface="Arial"/>
              </a:rPr>
              <a:t>o</a:t>
            </a:r>
            <a:r>
              <a:rPr dirty="0" smtClean="0" sz="1100" spc="6">
                <a:latin typeface="Arial"/>
                <a:cs typeface="Arial"/>
              </a:rPr>
              <a:t>t</a:t>
            </a:r>
            <a:r>
              <a:rPr dirty="0" smtClean="0" sz="1100" spc="6">
                <a:latin typeface="Arial"/>
                <a:cs typeface="Arial"/>
              </a:rPr>
              <a:t>t</a:t>
            </a:r>
            <a:r>
              <a:rPr dirty="0" smtClean="0" sz="1100" spc="6">
                <a:latin typeface="Arial"/>
                <a:cs typeface="Arial"/>
              </a:rPr>
              <a:t>o</a:t>
            </a:r>
            <a:r>
              <a:rPr dirty="0" smtClean="0" sz="1100" spc="6">
                <a:latin typeface="Arial"/>
                <a:cs typeface="Arial"/>
              </a:rPr>
              <a:t>m</a:t>
            </a:r>
            <a:r>
              <a:rPr dirty="0" smtClean="0" sz="1100" spc="6">
                <a:latin typeface="Arial"/>
                <a:cs typeface="Arial"/>
              </a:rPr>
              <a:t>ed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t</a:t>
            </a:r>
            <a:r>
              <a:rPr dirty="0" smtClean="0" sz="1100" spc="6">
                <a:latin typeface="Arial"/>
                <a:cs typeface="Arial"/>
              </a:rPr>
              <a:t>a</a:t>
            </a:r>
            <a:r>
              <a:rPr dirty="0" smtClean="0" sz="1100" spc="6">
                <a:latin typeface="Arial"/>
                <a:cs typeface="Arial"/>
              </a:rPr>
              <a:t>n</a:t>
            </a:r>
            <a:r>
              <a:rPr dirty="0" smtClean="0" sz="1100" spc="6">
                <a:latin typeface="Arial"/>
                <a:cs typeface="Arial"/>
              </a:rPr>
              <a:t>k</a:t>
            </a:r>
            <a:r>
              <a:rPr dirty="0" smtClean="0" sz="1100" spc="6">
                <a:latin typeface="Arial"/>
                <a:cs typeface="Arial"/>
              </a:rPr>
              <a:t>s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a</a:t>
            </a:r>
            <a:r>
              <a:rPr dirty="0" smtClean="0" sz="1100" spc="6">
                <a:latin typeface="Arial"/>
                <a:cs typeface="Arial"/>
              </a:rPr>
              <a:t>b</a:t>
            </a:r>
            <a:r>
              <a:rPr dirty="0" smtClean="0" sz="1100" spc="6">
                <a:latin typeface="Arial"/>
                <a:cs typeface="Arial"/>
              </a:rPr>
              <a:t>o</a:t>
            </a:r>
            <a:r>
              <a:rPr dirty="0" smtClean="0" sz="1100" spc="6">
                <a:latin typeface="Arial"/>
                <a:cs typeface="Arial"/>
              </a:rPr>
              <a:t>u</a:t>
            </a:r>
            <a:r>
              <a:rPr dirty="0" smtClean="0" sz="1100" spc="6">
                <a:latin typeface="Arial"/>
                <a:cs typeface="Arial"/>
              </a:rPr>
              <a:t>t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30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m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h</a:t>
            </a:r>
            <a:r>
              <a:rPr dirty="0" smtClean="0" sz="1100" spc="6">
                <a:latin typeface="Arial"/>
                <a:cs typeface="Arial"/>
              </a:rPr>
              <a:t>i</a:t>
            </a:r>
            <a:r>
              <a:rPr dirty="0" smtClean="0" sz="1100" spc="6">
                <a:latin typeface="Arial"/>
                <a:cs typeface="Arial"/>
              </a:rPr>
              <a:t>g</a:t>
            </a:r>
            <a:r>
              <a:rPr dirty="0" smtClean="0" sz="1100" spc="6">
                <a:latin typeface="Arial"/>
                <a:cs typeface="Arial"/>
              </a:rPr>
              <a:t>h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a</a:t>
            </a:r>
            <a:r>
              <a:rPr dirty="0" smtClean="0" sz="1100" spc="6">
                <a:latin typeface="Arial"/>
                <a:cs typeface="Arial"/>
              </a:rPr>
              <a:t>n</a:t>
            </a:r>
            <a:r>
              <a:rPr dirty="0" smtClean="0" sz="1100" spc="6">
                <a:latin typeface="Arial"/>
                <a:cs typeface="Arial"/>
              </a:rPr>
              <a:t>d</a:t>
            </a:r>
            <a:r>
              <a:rPr dirty="0" smtClean="0" sz="1100" spc="6">
                <a:latin typeface="Arial"/>
                <a:cs typeface="Arial"/>
              </a:rPr>
              <a:t> </a:t>
            </a:r>
            <a:r>
              <a:rPr dirty="0" smtClean="0" sz="1100" spc="6">
                <a:latin typeface="Arial"/>
                <a:cs typeface="Arial"/>
              </a:rPr>
              <a:t>1</a:t>
            </a:r>
            <a:r>
              <a:rPr dirty="0" smtClean="0" sz="1100" spc="6">
                <a:latin typeface="Arial"/>
                <a:cs typeface="Arial"/>
              </a:rPr>
              <a:t>0</a:t>
            </a:r>
            <a:r>
              <a:rPr dirty="0" smtClean="0" sz="1100" spc="6">
                <a:latin typeface="Arial"/>
                <a:cs typeface="Arial"/>
              </a:rPr>
              <a:t>-</a:t>
            </a:r>
            <a:endParaRPr sz="1100">
              <a:latin typeface="Arial"/>
              <a:cs typeface="Arial"/>
            </a:endParaRPr>
          </a:p>
          <a:p>
            <a:pPr marL="12700" marR="3890" algn="just">
              <a:lnSpc>
                <a:spcPts val="1264"/>
              </a:lnSpc>
              <a:spcBef>
                <a:spcPts val="643"/>
              </a:spcBef>
            </a:pPr>
            <a:r>
              <a:rPr dirty="0" smtClean="0" sz="1100" spc="0">
                <a:latin typeface="Arial"/>
                <a:cs typeface="Arial"/>
              </a:rPr>
              <a:t>12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ame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yp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10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14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seri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su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ers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3890" algn="just">
              <a:lnSpc>
                <a:spcPts val="1264"/>
              </a:lnSpc>
              <a:spcBef>
                <a:spcPts val="631"/>
              </a:spcBef>
            </a:pPr>
            <a:r>
              <a:rPr dirty="0" smtClean="0" sz="1100" spc="1">
                <a:latin typeface="Arial"/>
                <a:cs typeface="Arial"/>
              </a:rPr>
              <a:t>e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ers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he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f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r</a:t>
            </a:r>
            <a:r>
              <a:rPr dirty="0" smtClean="0" sz="1100" spc="1">
                <a:latin typeface="Arial"/>
                <a:cs typeface="Arial"/>
              </a:rPr>
              <a:t>st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k,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d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p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r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c</a:t>
            </a:r>
            <a:r>
              <a:rPr dirty="0" smtClean="0" sz="1100" spc="1">
                <a:latin typeface="Arial"/>
                <a:cs typeface="Arial"/>
              </a:rPr>
              <a:t>l</a:t>
            </a:r>
            <a:r>
              <a:rPr dirty="0" smtClean="0" sz="1100" spc="1">
                <a:latin typeface="Arial"/>
                <a:cs typeface="Arial"/>
              </a:rPr>
              <a:t>es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o</a:t>
            </a:r>
            <a:r>
              <a:rPr dirty="0" smtClean="0" sz="1100" spc="1">
                <a:latin typeface="Arial"/>
                <a:cs typeface="Arial"/>
              </a:rPr>
              <a:t>f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l</a:t>
            </a:r>
            <a:r>
              <a:rPr dirty="0" smtClean="0" sz="1100" spc="1">
                <a:latin typeface="Arial"/>
                <a:cs typeface="Arial"/>
              </a:rPr>
              <a:t>umi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um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h</a:t>
            </a:r>
            <a:r>
              <a:rPr dirty="0" smtClean="0" sz="1100" spc="1">
                <a:latin typeface="Arial"/>
                <a:cs typeface="Arial"/>
              </a:rPr>
              <a:t>y</a:t>
            </a:r>
            <a:r>
              <a:rPr dirty="0" smtClean="0" sz="1100" spc="1">
                <a:latin typeface="Arial"/>
                <a:cs typeface="Arial"/>
              </a:rPr>
              <a:t>dro</a:t>
            </a:r>
            <a:r>
              <a:rPr dirty="0" smtClean="0" sz="1100" spc="1">
                <a:latin typeface="Arial"/>
                <a:cs typeface="Arial"/>
              </a:rPr>
              <a:t>x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de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b</a:t>
            </a:r>
            <a:r>
              <a:rPr dirty="0" smtClean="0" sz="1100" spc="1">
                <a:latin typeface="Arial"/>
                <a:cs typeface="Arial"/>
              </a:rPr>
              <a:t>e</a:t>
            </a:r>
            <a:r>
              <a:rPr dirty="0" smtClean="0" sz="1100" spc="1">
                <a:latin typeface="Arial"/>
                <a:cs typeface="Arial"/>
              </a:rPr>
              <a:t>g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o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pr</a:t>
            </a:r>
            <a:r>
              <a:rPr dirty="0" smtClean="0" sz="1100" spc="1">
                <a:latin typeface="Arial"/>
                <a:cs typeface="Arial"/>
              </a:rPr>
              <a:t>e</a:t>
            </a:r>
            <a:r>
              <a:rPr dirty="0" smtClean="0" sz="1100" spc="1">
                <a:latin typeface="Arial"/>
                <a:cs typeface="Arial"/>
              </a:rPr>
              <a:t>c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p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at</a:t>
            </a:r>
            <a:r>
              <a:rPr dirty="0" smtClean="0" sz="1100" spc="1">
                <a:latin typeface="Arial"/>
                <a:cs typeface="Arial"/>
              </a:rPr>
              <a:t>e</a:t>
            </a:r>
            <a:r>
              <a:rPr dirty="0" smtClean="0" sz="1100" spc="1">
                <a:latin typeface="Arial"/>
                <a:cs typeface="Arial"/>
              </a:rPr>
              <a:t>.</a:t>
            </a:r>
            <a:r>
              <a:rPr dirty="0" smtClean="0" sz="1100" spc="1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3890" algn="just">
              <a:lnSpc>
                <a:spcPts val="1264"/>
              </a:lnSpc>
              <a:spcBef>
                <a:spcPts val="631"/>
              </a:spcBef>
            </a:pP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umi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um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dro</a:t>
            </a:r>
            <a:r>
              <a:rPr dirty="0" smtClean="0" sz="1100" spc="0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ce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era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3890" algn="just">
              <a:lnSpc>
                <a:spcPts val="1264"/>
              </a:lnSpc>
              <a:spcBef>
                <a:spcPts val="631"/>
              </a:spcBef>
            </a:pPr>
            <a:r>
              <a:rPr dirty="0" smtClean="0" sz="1100" spc="0">
                <a:latin typeface="Arial"/>
                <a:cs typeface="Arial"/>
              </a:rPr>
              <a:t>prec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  <a:p>
            <a:pPr marL="12700" marR="4664" algn="just">
              <a:lnSpc>
                <a:spcPts val="1302"/>
              </a:lnSpc>
              <a:spcBef>
                <a:spcPts val="831"/>
              </a:spcBef>
            </a:pPr>
            <a:r>
              <a:rPr dirty="0" smtClean="0" sz="1100" spc="1" b="1" i="1">
                <a:latin typeface="Arial"/>
                <a:cs typeface="Arial"/>
              </a:rPr>
              <a:t>C</a:t>
            </a:r>
            <a:r>
              <a:rPr dirty="0" smtClean="0" sz="1100" spc="1" b="1" i="1">
                <a:latin typeface="Arial"/>
                <a:cs typeface="Arial"/>
              </a:rPr>
              <a:t>l</a:t>
            </a:r>
            <a:r>
              <a:rPr dirty="0" smtClean="0" sz="1100" spc="1" b="1" i="1">
                <a:latin typeface="Arial"/>
                <a:cs typeface="Arial"/>
              </a:rPr>
              <a:t>a</a:t>
            </a:r>
            <a:r>
              <a:rPr dirty="0" smtClean="0" sz="1100" spc="1" b="1" i="1">
                <a:latin typeface="Arial"/>
                <a:cs typeface="Arial"/>
              </a:rPr>
              <a:t>s</a:t>
            </a:r>
            <a:r>
              <a:rPr dirty="0" smtClean="0" sz="1100" spc="1" b="1" i="1">
                <a:latin typeface="Arial"/>
                <a:cs typeface="Arial"/>
              </a:rPr>
              <a:t>si</a:t>
            </a:r>
            <a:r>
              <a:rPr dirty="0" smtClean="0" sz="1100" spc="1" b="1" i="1">
                <a:latin typeface="Arial"/>
                <a:cs typeface="Arial"/>
              </a:rPr>
              <a:t>f</a:t>
            </a:r>
            <a:r>
              <a:rPr dirty="0" smtClean="0" sz="1100" spc="1" b="1" i="1">
                <a:latin typeface="Arial"/>
                <a:cs typeface="Arial"/>
              </a:rPr>
              <a:t>i</a:t>
            </a:r>
            <a:r>
              <a:rPr dirty="0" smtClean="0" sz="1100" spc="1" b="1" i="1">
                <a:latin typeface="Arial"/>
                <a:cs typeface="Arial"/>
              </a:rPr>
              <a:t>c</a:t>
            </a:r>
            <a:r>
              <a:rPr dirty="0" smtClean="0" sz="1100" spc="1" b="1" i="1">
                <a:latin typeface="Arial"/>
                <a:cs typeface="Arial"/>
              </a:rPr>
              <a:t>a</a:t>
            </a:r>
            <a:r>
              <a:rPr dirty="0" smtClean="0" sz="1100" spc="1" b="1" i="1">
                <a:latin typeface="Arial"/>
                <a:cs typeface="Arial"/>
              </a:rPr>
              <a:t>t</a:t>
            </a:r>
            <a:r>
              <a:rPr dirty="0" smtClean="0" sz="1100" spc="1" b="1" i="1">
                <a:latin typeface="Arial"/>
                <a:cs typeface="Arial"/>
              </a:rPr>
              <a:t>i</a:t>
            </a:r>
            <a:r>
              <a:rPr dirty="0" smtClean="0" sz="1100" spc="1" b="1" i="1">
                <a:latin typeface="Arial"/>
                <a:cs typeface="Arial"/>
              </a:rPr>
              <a:t>on</a:t>
            </a:r>
            <a:r>
              <a:rPr dirty="0" smtClean="0" sz="1100" spc="1" b="1" i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w</a:t>
            </a:r>
            <a:r>
              <a:rPr dirty="0" smtClean="0" sz="1100" spc="1">
                <a:latin typeface="Arial"/>
                <a:cs typeface="Arial"/>
              </a:rPr>
              <a:t>h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ch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he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l</a:t>
            </a:r>
            <a:r>
              <a:rPr dirty="0" smtClean="0" sz="1100" spc="1">
                <a:latin typeface="Arial"/>
                <a:cs typeface="Arial"/>
              </a:rPr>
              <a:t>umi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um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h</a:t>
            </a:r>
            <a:r>
              <a:rPr dirty="0" smtClean="0" sz="1100" spc="1">
                <a:latin typeface="Arial"/>
                <a:cs typeface="Arial"/>
              </a:rPr>
              <a:t>y</a:t>
            </a:r>
            <a:r>
              <a:rPr dirty="0" smtClean="0" sz="1100" spc="1">
                <a:latin typeface="Arial"/>
                <a:cs typeface="Arial"/>
              </a:rPr>
              <a:t>drox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de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p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r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c</a:t>
            </a:r>
            <a:r>
              <a:rPr dirty="0" smtClean="0" sz="1100" spc="1">
                <a:latin typeface="Arial"/>
                <a:cs typeface="Arial"/>
              </a:rPr>
              <a:t>l</a:t>
            </a:r>
            <a:r>
              <a:rPr dirty="0" smtClean="0" sz="1100" spc="1">
                <a:latin typeface="Arial"/>
                <a:cs typeface="Arial"/>
              </a:rPr>
              <a:t>es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are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se</a:t>
            </a:r>
            <a:r>
              <a:rPr dirty="0" smtClean="0" sz="1100" spc="1">
                <a:latin typeface="Arial"/>
                <a:cs typeface="Arial"/>
              </a:rPr>
              <a:t>p</a:t>
            </a:r>
            <a:r>
              <a:rPr dirty="0" smtClean="0" sz="1100" spc="1">
                <a:latin typeface="Arial"/>
                <a:cs typeface="Arial"/>
              </a:rPr>
              <a:t>ar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ed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f</a:t>
            </a:r>
            <a:r>
              <a:rPr dirty="0" smtClean="0" sz="1100" spc="1">
                <a:latin typeface="Arial"/>
                <a:cs typeface="Arial"/>
              </a:rPr>
              <a:t>r</a:t>
            </a:r>
            <a:r>
              <a:rPr dirty="0" smtClean="0" sz="1100" spc="1">
                <a:latin typeface="Arial"/>
                <a:cs typeface="Arial"/>
              </a:rPr>
              <a:t>om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he</a:t>
            </a:r>
            <a:r>
              <a:rPr dirty="0" smtClean="0" sz="1100" spc="1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4664" algn="just">
              <a:lnSpc>
                <a:spcPts val="1264"/>
              </a:lnSpc>
              <a:spcBef>
                <a:spcPts val="649"/>
              </a:spcBef>
            </a:pPr>
            <a:r>
              <a:rPr dirty="0" smtClean="0" sz="1100">
                <a:latin typeface="Arial"/>
                <a:cs typeface="Arial"/>
              </a:rPr>
              <a:t>l</a:t>
            </a:r>
            <a:r>
              <a:rPr dirty="0" smtClean="0" sz="1100">
                <a:latin typeface="Arial"/>
                <a:cs typeface="Arial"/>
              </a:rPr>
              <a:t>i</a:t>
            </a:r>
            <a:r>
              <a:rPr dirty="0" smtClean="0" sz="1100">
                <a:latin typeface="Arial"/>
                <a:cs typeface="Arial"/>
              </a:rPr>
              <a:t>q</a:t>
            </a:r>
            <a:r>
              <a:rPr dirty="0" smtClean="0" sz="1100">
                <a:latin typeface="Arial"/>
                <a:cs typeface="Arial"/>
              </a:rPr>
              <a:t>u</a:t>
            </a:r>
            <a:r>
              <a:rPr dirty="0" smtClean="0" sz="1100">
                <a:latin typeface="Arial"/>
                <a:cs typeface="Arial"/>
              </a:rPr>
              <a:t>o</a:t>
            </a:r>
            <a:r>
              <a:rPr dirty="0" smtClean="0" sz="1100">
                <a:latin typeface="Arial"/>
                <a:cs typeface="Arial"/>
              </a:rPr>
              <a:t>r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by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a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c</a:t>
            </a:r>
            <a:r>
              <a:rPr dirty="0" smtClean="0" sz="1100">
                <a:latin typeface="Arial"/>
                <a:cs typeface="Arial"/>
              </a:rPr>
              <a:t>o</a:t>
            </a:r>
            <a:r>
              <a:rPr dirty="0" smtClean="0" sz="1100">
                <a:latin typeface="Arial"/>
                <a:cs typeface="Arial"/>
              </a:rPr>
              <a:t>m</a:t>
            </a:r>
            <a:r>
              <a:rPr dirty="0" smtClean="0" sz="1100">
                <a:latin typeface="Arial"/>
                <a:cs typeface="Arial"/>
              </a:rPr>
              <a:t>b</a:t>
            </a:r>
            <a:r>
              <a:rPr dirty="0" smtClean="0" sz="1100">
                <a:latin typeface="Arial"/>
                <a:cs typeface="Arial"/>
              </a:rPr>
              <a:t>i</a:t>
            </a:r>
            <a:r>
              <a:rPr dirty="0" smtClean="0" sz="1100">
                <a:latin typeface="Arial"/>
                <a:cs typeface="Arial"/>
              </a:rPr>
              <a:t>n</a:t>
            </a:r>
            <a:r>
              <a:rPr dirty="0" smtClean="0" sz="1100">
                <a:latin typeface="Arial"/>
                <a:cs typeface="Arial"/>
              </a:rPr>
              <a:t>a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i</a:t>
            </a:r>
            <a:r>
              <a:rPr dirty="0" smtClean="0" sz="1100">
                <a:latin typeface="Arial"/>
                <a:cs typeface="Arial"/>
              </a:rPr>
              <a:t>on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o</a:t>
            </a:r>
            <a:r>
              <a:rPr dirty="0" smtClean="0" sz="1100">
                <a:latin typeface="Arial"/>
                <a:cs typeface="Arial"/>
              </a:rPr>
              <a:t>f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c</a:t>
            </a:r>
            <a:r>
              <a:rPr dirty="0" smtClean="0" sz="1100">
                <a:latin typeface="Arial"/>
                <a:cs typeface="Arial"/>
              </a:rPr>
              <a:t>y</a:t>
            </a:r>
            <a:r>
              <a:rPr dirty="0" smtClean="0" sz="1100">
                <a:latin typeface="Arial"/>
                <a:cs typeface="Arial"/>
              </a:rPr>
              <a:t>c</a:t>
            </a:r>
            <a:r>
              <a:rPr dirty="0" smtClean="0" sz="1100">
                <a:latin typeface="Arial"/>
                <a:cs typeface="Arial"/>
              </a:rPr>
              <a:t>l</a:t>
            </a:r>
            <a:r>
              <a:rPr dirty="0" smtClean="0" sz="1100">
                <a:latin typeface="Arial"/>
                <a:cs typeface="Arial"/>
              </a:rPr>
              <a:t>o</a:t>
            </a:r>
            <a:r>
              <a:rPr dirty="0" smtClean="0" sz="1100">
                <a:latin typeface="Arial"/>
                <a:cs typeface="Arial"/>
              </a:rPr>
              <a:t>n</a:t>
            </a:r>
            <a:r>
              <a:rPr dirty="0" smtClean="0" sz="1100">
                <a:latin typeface="Arial"/>
                <a:cs typeface="Arial"/>
              </a:rPr>
              <a:t>es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a</a:t>
            </a:r>
            <a:r>
              <a:rPr dirty="0" smtClean="0" sz="1100">
                <a:latin typeface="Arial"/>
                <a:cs typeface="Arial"/>
              </a:rPr>
              <a:t>n</a:t>
            </a:r>
            <a:r>
              <a:rPr dirty="0" smtClean="0" sz="1100">
                <a:latin typeface="Arial"/>
                <a:cs typeface="Arial"/>
              </a:rPr>
              <a:t>d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h</a:t>
            </a:r>
            <a:r>
              <a:rPr dirty="0" smtClean="0" sz="1100">
                <a:latin typeface="Arial"/>
                <a:cs typeface="Arial"/>
              </a:rPr>
              <a:t>y</a:t>
            </a:r>
            <a:r>
              <a:rPr dirty="0" smtClean="0" sz="1100">
                <a:latin typeface="Arial"/>
                <a:cs typeface="Arial"/>
              </a:rPr>
              <a:t>droc</a:t>
            </a:r>
            <a:r>
              <a:rPr dirty="0" smtClean="0" sz="1100">
                <a:latin typeface="Arial"/>
                <a:cs typeface="Arial"/>
              </a:rPr>
              <a:t>l</a:t>
            </a:r>
            <a:r>
              <a:rPr dirty="0" smtClean="0" sz="1100">
                <a:latin typeface="Arial"/>
                <a:cs typeface="Arial"/>
              </a:rPr>
              <a:t>ass</a:t>
            </a:r>
            <a:r>
              <a:rPr dirty="0" smtClean="0" sz="1100">
                <a:latin typeface="Arial"/>
                <a:cs typeface="Arial"/>
              </a:rPr>
              <a:t>i</a:t>
            </a:r>
            <a:r>
              <a:rPr dirty="0" smtClean="0" sz="1100">
                <a:latin typeface="Arial"/>
                <a:cs typeface="Arial"/>
              </a:rPr>
              <a:t>f</a:t>
            </a:r>
            <a:r>
              <a:rPr dirty="0" smtClean="0" sz="1100">
                <a:latin typeface="Arial"/>
                <a:cs typeface="Arial"/>
              </a:rPr>
              <a:t>i</a:t>
            </a:r>
            <a:r>
              <a:rPr dirty="0" smtClean="0" sz="1100">
                <a:latin typeface="Arial"/>
                <a:cs typeface="Arial"/>
              </a:rPr>
              <a:t>ers.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he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co</a:t>
            </a:r>
            <a:r>
              <a:rPr dirty="0" smtClean="0" sz="1100">
                <a:latin typeface="Arial"/>
                <a:cs typeface="Arial"/>
              </a:rPr>
              <a:t>a</a:t>
            </a:r>
            <a:r>
              <a:rPr dirty="0" smtClean="0" sz="1100">
                <a:latin typeface="Arial"/>
                <a:cs typeface="Arial"/>
              </a:rPr>
              <a:t>r</a:t>
            </a:r>
            <a:r>
              <a:rPr dirty="0" smtClean="0" sz="1100">
                <a:latin typeface="Arial"/>
                <a:cs typeface="Arial"/>
              </a:rPr>
              <a:t>s</a:t>
            </a:r>
            <a:r>
              <a:rPr dirty="0" smtClean="0" sz="1100">
                <a:latin typeface="Arial"/>
                <a:cs typeface="Arial"/>
              </a:rPr>
              <a:t>e</a:t>
            </a:r>
            <a:r>
              <a:rPr dirty="0" smtClean="0" sz="1100">
                <a:latin typeface="Arial"/>
                <a:cs typeface="Arial"/>
              </a:rPr>
              <a:t>r</a:t>
            </a:r>
            <a:r>
              <a:rPr dirty="0" smtClean="0" sz="1100">
                <a:latin typeface="Arial"/>
                <a:cs typeface="Arial"/>
              </a:rPr>
              <a:t> </a:t>
            </a:r>
            <a:r>
              <a:rPr dirty="0" smtClean="0" sz="1100">
                <a:latin typeface="Arial"/>
                <a:cs typeface="Arial"/>
              </a:rPr>
              <a:t>p</a:t>
            </a:r>
            <a:r>
              <a:rPr dirty="0" smtClean="0" sz="1100">
                <a:latin typeface="Arial"/>
                <a:cs typeface="Arial"/>
              </a:rPr>
              <a:t>ar</a:t>
            </a:r>
            <a:r>
              <a:rPr dirty="0" smtClean="0" sz="1100">
                <a:latin typeface="Arial"/>
                <a:cs typeface="Arial"/>
              </a:rPr>
              <a:t>t</a:t>
            </a:r>
            <a:r>
              <a:rPr dirty="0" smtClean="0" sz="1100">
                <a:latin typeface="Arial"/>
                <a:cs typeface="Arial"/>
              </a:rPr>
              <a:t>i</a:t>
            </a:r>
            <a:r>
              <a:rPr dirty="0" smtClean="0" sz="1100">
                <a:latin typeface="Arial"/>
                <a:cs typeface="Arial"/>
              </a:rPr>
              <a:t>c</a:t>
            </a:r>
            <a:r>
              <a:rPr dirty="0" smtClean="0" sz="1100">
                <a:latin typeface="Arial"/>
                <a:cs typeface="Arial"/>
              </a:rPr>
              <a:t>l</a:t>
            </a:r>
            <a:r>
              <a:rPr dirty="0" smtClean="0" sz="1100">
                <a:latin typeface="Arial"/>
                <a:cs typeface="Arial"/>
              </a:rPr>
              <a:t>es</a:t>
            </a:r>
            <a:r>
              <a:rPr dirty="0" smtClean="0" sz="110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4664" algn="just">
              <a:lnSpc>
                <a:spcPts val="1264"/>
              </a:lnSpc>
              <a:spcBef>
                <a:spcPts val="631"/>
              </a:spcBef>
            </a:pPr>
            <a:r>
              <a:rPr dirty="0" smtClean="0" sz="1100" spc="-1">
                <a:latin typeface="Arial"/>
                <a:cs typeface="Arial"/>
              </a:rPr>
              <a:t>proceed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o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he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ca</a:t>
            </a:r>
            <a:r>
              <a:rPr dirty="0" smtClean="0" sz="1100" spc="-1">
                <a:latin typeface="Arial"/>
                <a:cs typeface="Arial"/>
              </a:rPr>
              <a:t>l</a:t>
            </a:r>
            <a:r>
              <a:rPr dirty="0" smtClean="0" sz="1100" spc="-1">
                <a:latin typeface="Arial"/>
                <a:cs typeface="Arial"/>
              </a:rPr>
              <a:t>c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n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.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he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f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n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pa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c</a:t>
            </a:r>
            <a:r>
              <a:rPr dirty="0" smtClean="0" sz="1100" spc="-1">
                <a:latin typeface="Arial"/>
                <a:cs typeface="Arial"/>
              </a:rPr>
              <a:t>l</a:t>
            </a:r>
            <a:r>
              <a:rPr dirty="0" smtClean="0" sz="1100" spc="-1">
                <a:latin typeface="Arial"/>
                <a:cs typeface="Arial"/>
              </a:rPr>
              <a:t>es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a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c</a:t>
            </a:r>
            <a:r>
              <a:rPr dirty="0" smtClean="0" sz="1100" spc="-1">
                <a:latin typeface="Arial"/>
                <a:cs typeface="Arial"/>
              </a:rPr>
              <a:t>y</a:t>
            </a:r>
            <a:r>
              <a:rPr dirty="0" smtClean="0" sz="1100" spc="-1">
                <a:latin typeface="Arial"/>
                <a:cs typeface="Arial"/>
              </a:rPr>
              <a:t>c</a:t>
            </a:r>
            <a:r>
              <a:rPr dirty="0" smtClean="0" sz="1100" spc="-1">
                <a:latin typeface="Arial"/>
                <a:cs typeface="Arial"/>
              </a:rPr>
              <a:t>l</a:t>
            </a:r>
            <a:r>
              <a:rPr dirty="0" smtClean="0" sz="1100" spc="-1">
                <a:latin typeface="Arial"/>
                <a:cs typeface="Arial"/>
              </a:rPr>
              <a:t>ed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as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seeds.</a:t>
            </a:r>
            <a:endParaRPr sz="1100">
              <a:latin typeface="Arial"/>
              <a:cs typeface="Arial"/>
            </a:endParaRPr>
          </a:p>
          <a:p>
            <a:pPr marL="12700" marR="4276" algn="just">
              <a:lnSpc>
                <a:spcPts val="1302"/>
              </a:lnSpc>
              <a:spcBef>
                <a:spcPts val="816"/>
              </a:spcBef>
            </a:pPr>
            <a:r>
              <a:rPr dirty="0" smtClean="0" sz="1100" spc="2" b="1" i="1">
                <a:latin typeface="Arial"/>
                <a:cs typeface="Arial"/>
              </a:rPr>
              <a:t>C</a:t>
            </a:r>
            <a:r>
              <a:rPr dirty="0" smtClean="0" sz="1100" spc="2" b="1" i="1">
                <a:latin typeface="Arial"/>
                <a:cs typeface="Arial"/>
              </a:rPr>
              <a:t>alc</a:t>
            </a:r>
            <a:r>
              <a:rPr dirty="0" smtClean="0" sz="1100" spc="2" b="1" i="1">
                <a:latin typeface="Arial"/>
                <a:cs typeface="Arial"/>
              </a:rPr>
              <a:t>i</a:t>
            </a:r>
            <a:r>
              <a:rPr dirty="0" smtClean="0" sz="1100" spc="2" b="1" i="1">
                <a:latin typeface="Arial"/>
                <a:cs typeface="Arial"/>
              </a:rPr>
              <a:t>n</a:t>
            </a:r>
            <a:r>
              <a:rPr dirty="0" smtClean="0" sz="1100" spc="2" b="1" i="1">
                <a:latin typeface="Arial"/>
                <a:cs typeface="Arial"/>
              </a:rPr>
              <a:t>a</a:t>
            </a:r>
            <a:r>
              <a:rPr dirty="0" smtClean="0" sz="1100" spc="2" b="1" i="1">
                <a:latin typeface="Arial"/>
                <a:cs typeface="Arial"/>
              </a:rPr>
              <a:t>t</a:t>
            </a:r>
            <a:r>
              <a:rPr dirty="0" smtClean="0" sz="1100" spc="2" b="1" i="1">
                <a:latin typeface="Arial"/>
                <a:cs typeface="Arial"/>
              </a:rPr>
              <a:t>i</a:t>
            </a:r>
            <a:r>
              <a:rPr dirty="0" smtClean="0" sz="1100" spc="2" b="1" i="1">
                <a:latin typeface="Arial"/>
                <a:cs typeface="Arial"/>
              </a:rPr>
              <a:t>on</a:t>
            </a:r>
            <a:r>
              <a:rPr dirty="0" smtClean="0" sz="1100" spc="2" b="1" i="1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i</a:t>
            </a:r>
            <a:r>
              <a:rPr dirty="0" smtClean="0" sz="1100" spc="2">
                <a:latin typeface="Arial"/>
                <a:cs typeface="Arial"/>
              </a:rPr>
              <a:t>s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t</a:t>
            </a:r>
            <a:r>
              <a:rPr dirty="0" smtClean="0" sz="1100" spc="2">
                <a:latin typeface="Arial"/>
                <a:cs typeface="Arial"/>
              </a:rPr>
              <a:t>he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f</a:t>
            </a:r>
            <a:r>
              <a:rPr dirty="0" smtClean="0" sz="1100" spc="2">
                <a:latin typeface="Arial"/>
                <a:cs typeface="Arial"/>
              </a:rPr>
              <a:t>i</a:t>
            </a:r>
            <a:r>
              <a:rPr dirty="0" smtClean="0" sz="1100" spc="2">
                <a:latin typeface="Arial"/>
                <a:cs typeface="Arial"/>
              </a:rPr>
              <a:t>n</a:t>
            </a:r>
            <a:r>
              <a:rPr dirty="0" smtClean="0" sz="1100" spc="2">
                <a:latin typeface="Arial"/>
                <a:cs typeface="Arial"/>
              </a:rPr>
              <a:t>a</a:t>
            </a:r>
            <a:r>
              <a:rPr dirty="0" smtClean="0" sz="1100" spc="2">
                <a:latin typeface="Arial"/>
                <a:cs typeface="Arial"/>
              </a:rPr>
              <a:t>l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s</a:t>
            </a:r>
            <a:r>
              <a:rPr dirty="0" smtClean="0" sz="1100" spc="2">
                <a:latin typeface="Arial"/>
                <a:cs typeface="Arial"/>
              </a:rPr>
              <a:t>t</a:t>
            </a:r>
            <a:r>
              <a:rPr dirty="0" smtClean="0" sz="1100" spc="2">
                <a:latin typeface="Arial"/>
                <a:cs typeface="Arial"/>
              </a:rPr>
              <a:t>ep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o</a:t>
            </a:r>
            <a:r>
              <a:rPr dirty="0" smtClean="0" sz="1100" spc="2">
                <a:latin typeface="Arial"/>
                <a:cs typeface="Arial"/>
              </a:rPr>
              <a:t>f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t</a:t>
            </a:r>
            <a:r>
              <a:rPr dirty="0" smtClean="0" sz="1100" spc="2">
                <a:latin typeface="Arial"/>
                <a:cs typeface="Arial"/>
              </a:rPr>
              <a:t>he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B</a:t>
            </a:r>
            <a:r>
              <a:rPr dirty="0" smtClean="0" sz="1100" spc="2">
                <a:latin typeface="Arial"/>
                <a:cs typeface="Arial"/>
              </a:rPr>
              <a:t>a</a:t>
            </a:r>
            <a:r>
              <a:rPr dirty="0" smtClean="0" sz="1100" spc="2">
                <a:latin typeface="Arial"/>
                <a:cs typeface="Arial"/>
              </a:rPr>
              <a:t>y</a:t>
            </a:r>
            <a:r>
              <a:rPr dirty="0" smtClean="0" sz="1100" spc="2">
                <a:latin typeface="Arial"/>
                <a:cs typeface="Arial"/>
              </a:rPr>
              <a:t>er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proc</a:t>
            </a:r>
            <a:r>
              <a:rPr dirty="0" smtClean="0" sz="1100" spc="2">
                <a:latin typeface="Arial"/>
                <a:cs typeface="Arial"/>
              </a:rPr>
              <a:t>e</a:t>
            </a:r>
            <a:r>
              <a:rPr dirty="0" smtClean="0" sz="1100" spc="2">
                <a:latin typeface="Arial"/>
                <a:cs typeface="Arial"/>
              </a:rPr>
              <a:t>ss.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T</a:t>
            </a:r>
            <a:r>
              <a:rPr dirty="0" smtClean="0" sz="1100" spc="2">
                <a:latin typeface="Arial"/>
                <a:cs typeface="Arial"/>
              </a:rPr>
              <a:t>he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p</a:t>
            </a:r>
            <a:r>
              <a:rPr dirty="0" smtClean="0" sz="1100" spc="2">
                <a:latin typeface="Arial"/>
                <a:cs typeface="Arial"/>
              </a:rPr>
              <a:t>a</a:t>
            </a:r>
            <a:r>
              <a:rPr dirty="0" smtClean="0" sz="1100" spc="2">
                <a:latin typeface="Arial"/>
                <a:cs typeface="Arial"/>
              </a:rPr>
              <a:t>r</a:t>
            </a:r>
            <a:r>
              <a:rPr dirty="0" smtClean="0" sz="1100" spc="2">
                <a:latin typeface="Arial"/>
                <a:cs typeface="Arial"/>
              </a:rPr>
              <a:t>t</a:t>
            </a:r>
            <a:r>
              <a:rPr dirty="0" smtClean="0" sz="1100" spc="2">
                <a:latin typeface="Arial"/>
                <a:cs typeface="Arial"/>
              </a:rPr>
              <a:t>i</a:t>
            </a:r>
            <a:r>
              <a:rPr dirty="0" smtClean="0" sz="1100" spc="2">
                <a:latin typeface="Arial"/>
                <a:cs typeface="Arial"/>
              </a:rPr>
              <a:t>c</a:t>
            </a:r>
            <a:r>
              <a:rPr dirty="0" smtClean="0" sz="1100" spc="2">
                <a:latin typeface="Arial"/>
                <a:cs typeface="Arial"/>
              </a:rPr>
              <a:t>l</a:t>
            </a:r>
            <a:r>
              <a:rPr dirty="0" smtClean="0" sz="1100" spc="2">
                <a:latin typeface="Arial"/>
                <a:cs typeface="Arial"/>
              </a:rPr>
              <a:t>es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are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d</a:t>
            </a:r>
            <a:r>
              <a:rPr dirty="0" smtClean="0" sz="1100" spc="2">
                <a:latin typeface="Arial"/>
                <a:cs typeface="Arial"/>
              </a:rPr>
              <a:t>r</a:t>
            </a:r>
            <a:r>
              <a:rPr dirty="0" smtClean="0" sz="1100" spc="2">
                <a:latin typeface="Arial"/>
                <a:cs typeface="Arial"/>
              </a:rPr>
              <a:t>i</a:t>
            </a:r>
            <a:r>
              <a:rPr dirty="0" smtClean="0" sz="1100" spc="2">
                <a:latin typeface="Arial"/>
                <a:cs typeface="Arial"/>
              </a:rPr>
              <a:t>ed</a:t>
            </a:r>
            <a:r>
              <a:rPr dirty="0" smtClean="0" sz="1100" spc="2">
                <a:latin typeface="Arial"/>
                <a:cs typeface="Arial"/>
              </a:rPr>
              <a:t> </a:t>
            </a:r>
            <a:r>
              <a:rPr dirty="0" smtClean="0" sz="1100" spc="2">
                <a:latin typeface="Arial"/>
                <a:cs typeface="Arial"/>
              </a:rPr>
              <a:t>a</a:t>
            </a:r>
            <a:r>
              <a:rPr dirty="0" smtClean="0" sz="1100" spc="2">
                <a:latin typeface="Arial"/>
                <a:cs typeface="Arial"/>
              </a:rPr>
              <a:t>n</a:t>
            </a:r>
            <a:r>
              <a:rPr dirty="0" smtClean="0" sz="1100" spc="2">
                <a:latin typeface="Arial"/>
                <a:cs typeface="Arial"/>
              </a:rPr>
              <a:t>d</a:t>
            </a:r>
            <a:r>
              <a:rPr dirty="0" smtClean="0" sz="1100" spc="2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4276" algn="just">
              <a:lnSpc>
                <a:spcPts val="1264"/>
              </a:lnSpc>
              <a:spcBef>
                <a:spcPts val="653"/>
              </a:spcBef>
            </a:pPr>
            <a:r>
              <a:rPr dirty="0" smtClean="0" sz="1100" spc="1">
                <a:latin typeface="Arial"/>
                <a:cs typeface="Arial"/>
              </a:rPr>
              <a:t>h</a:t>
            </a:r>
            <a:r>
              <a:rPr dirty="0" smtClean="0" sz="1100" spc="1">
                <a:latin typeface="Arial"/>
                <a:cs typeface="Arial"/>
              </a:rPr>
              <a:t>e</a:t>
            </a:r>
            <a:r>
              <a:rPr dirty="0" smtClean="0" sz="1100" spc="1">
                <a:latin typeface="Arial"/>
                <a:cs typeface="Arial"/>
              </a:rPr>
              <a:t>ated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o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1</a:t>
            </a:r>
            <a:r>
              <a:rPr dirty="0" smtClean="0" sz="1100" spc="1">
                <a:latin typeface="Arial"/>
                <a:cs typeface="Arial"/>
              </a:rPr>
              <a:t>1</a:t>
            </a:r>
            <a:r>
              <a:rPr dirty="0" smtClean="0" sz="1100" spc="1">
                <a:latin typeface="Arial"/>
                <a:cs typeface="Arial"/>
              </a:rPr>
              <a:t>0</a:t>
            </a:r>
            <a:r>
              <a:rPr dirty="0" smtClean="0" sz="1100" spc="1">
                <a:latin typeface="Arial"/>
                <a:cs typeface="Arial"/>
              </a:rPr>
              <a:t>0</a:t>
            </a:r>
            <a:r>
              <a:rPr dirty="0" smtClean="0" sz="1100" spc="1">
                <a:latin typeface="Arial"/>
                <a:cs typeface="Arial"/>
              </a:rPr>
              <a:t>C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e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h</a:t>
            </a:r>
            <a:r>
              <a:rPr dirty="0" smtClean="0" sz="1100" spc="1">
                <a:latin typeface="Arial"/>
                <a:cs typeface="Arial"/>
              </a:rPr>
              <a:t>er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r</a:t>
            </a:r>
            <a:r>
              <a:rPr dirty="0" smtClean="0" sz="1100" spc="1">
                <a:latin typeface="Arial"/>
                <a:cs typeface="Arial"/>
              </a:rPr>
              <a:t>ota</a:t>
            </a:r>
            <a:r>
              <a:rPr dirty="0" smtClean="0" sz="1100" spc="1">
                <a:latin typeface="Arial"/>
                <a:cs typeface="Arial"/>
              </a:rPr>
              <a:t>r</a:t>
            </a:r>
            <a:r>
              <a:rPr dirty="0" smtClean="0" sz="1100" spc="1">
                <a:latin typeface="Arial"/>
                <a:cs typeface="Arial"/>
              </a:rPr>
              <a:t>y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k</a:t>
            </a:r>
            <a:r>
              <a:rPr dirty="0" smtClean="0" sz="1100" spc="1">
                <a:latin typeface="Arial"/>
                <a:cs typeface="Arial"/>
              </a:rPr>
              <a:t>i</a:t>
            </a:r>
            <a:r>
              <a:rPr dirty="0" smtClean="0" sz="1100" spc="1">
                <a:latin typeface="Arial"/>
                <a:cs typeface="Arial"/>
              </a:rPr>
              <a:t>l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(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u</a:t>
            </a:r>
            <a:r>
              <a:rPr dirty="0" smtClean="0" sz="1100" spc="1">
                <a:latin typeface="Arial"/>
                <a:cs typeface="Arial"/>
              </a:rPr>
              <a:t>b</a:t>
            </a:r>
            <a:r>
              <a:rPr dirty="0" smtClean="0" sz="1100" spc="1">
                <a:latin typeface="Arial"/>
                <a:cs typeface="Arial"/>
              </a:rPr>
              <a:t>u</a:t>
            </a:r>
            <a:r>
              <a:rPr dirty="0" smtClean="0" sz="1100" spc="1">
                <a:latin typeface="Arial"/>
                <a:cs typeface="Arial"/>
              </a:rPr>
              <a:t>l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r</a:t>
            </a:r>
            <a:r>
              <a:rPr dirty="0" smtClean="0" sz="1100" spc="1">
                <a:latin typeface="Arial"/>
                <a:cs typeface="Arial"/>
              </a:rPr>
              <a:t>-</a:t>
            </a:r>
            <a:r>
              <a:rPr dirty="0" smtClean="0" sz="1100" spc="1">
                <a:latin typeface="Arial"/>
                <a:cs typeface="Arial"/>
              </a:rPr>
              <a:t>sh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p</a:t>
            </a:r>
            <a:r>
              <a:rPr dirty="0" smtClean="0" sz="1100" spc="1">
                <a:latin typeface="Arial"/>
                <a:cs typeface="Arial"/>
              </a:rPr>
              <a:t>e</a:t>
            </a:r>
            <a:r>
              <a:rPr dirty="0" smtClean="0" sz="1100" spc="1">
                <a:latin typeface="Arial"/>
                <a:cs typeface="Arial"/>
              </a:rPr>
              <a:t>d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f</a:t>
            </a:r>
            <a:r>
              <a:rPr dirty="0" smtClean="0" sz="1100" spc="1">
                <a:latin typeface="Arial"/>
                <a:cs typeface="Arial"/>
              </a:rPr>
              <a:t>u</a:t>
            </a:r>
            <a:r>
              <a:rPr dirty="0" smtClean="0" sz="1100" spc="1">
                <a:latin typeface="Arial"/>
                <a:cs typeface="Arial"/>
              </a:rPr>
              <a:t>r</a:t>
            </a:r>
            <a:r>
              <a:rPr dirty="0" smtClean="0" sz="1100" spc="1">
                <a:latin typeface="Arial"/>
                <a:cs typeface="Arial"/>
              </a:rPr>
              <a:t>n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ce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h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r</a:t>
            </a:r>
            <a:r>
              <a:rPr dirty="0" smtClean="0" sz="1100" spc="1">
                <a:latin typeface="Arial"/>
                <a:cs typeface="Arial"/>
              </a:rPr>
              <a:t>o</a:t>
            </a:r>
            <a:r>
              <a:rPr dirty="0" smtClean="0" sz="1100" spc="1">
                <a:latin typeface="Arial"/>
                <a:cs typeface="Arial"/>
              </a:rPr>
              <a:t>t</a:t>
            </a:r>
            <a:r>
              <a:rPr dirty="0" smtClean="0" sz="1100" spc="1">
                <a:latin typeface="Arial"/>
                <a:cs typeface="Arial"/>
              </a:rPr>
              <a:t>ates</a:t>
            </a:r>
            <a:r>
              <a:rPr dirty="0" smtClean="0" sz="1100" spc="1">
                <a:latin typeface="Arial"/>
                <a:cs typeface="Arial"/>
              </a:rPr>
              <a:t> </a:t>
            </a:r>
            <a:r>
              <a:rPr dirty="0" smtClean="0" sz="1100" spc="1">
                <a:latin typeface="Arial"/>
                <a:cs typeface="Arial"/>
              </a:rPr>
              <a:t>a</a:t>
            </a:r>
            <a:r>
              <a:rPr dirty="0" smtClean="0" sz="1100" spc="1">
                <a:latin typeface="Arial"/>
                <a:cs typeface="Arial"/>
              </a:rPr>
              <a:t>s</a:t>
            </a:r>
            <a:r>
              <a:rPr dirty="0" smtClean="0" sz="1100" spc="1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4276" algn="just">
              <a:lnSpc>
                <a:spcPts val="1264"/>
              </a:lnSpc>
              <a:spcBef>
                <a:spcPts val="634"/>
              </a:spcBef>
            </a:pP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sses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z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4276" algn="just">
              <a:lnSpc>
                <a:spcPts val="1264"/>
              </a:lnSpc>
              <a:spcBef>
                <a:spcPts val="634"/>
              </a:spcBef>
            </a:pPr>
            <a:r>
              <a:rPr dirty="0" smtClean="0" sz="1100" spc="-1">
                <a:latin typeface="Arial"/>
                <a:cs typeface="Arial"/>
              </a:rPr>
              <a:t>p</a:t>
            </a:r>
            <a:r>
              <a:rPr dirty="0" smtClean="0" sz="1100" spc="-1">
                <a:latin typeface="Arial"/>
                <a:cs typeface="Arial"/>
              </a:rPr>
              <a:t>o</a:t>
            </a:r>
            <a:r>
              <a:rPr dirty="0" smtClean="0" sz="1100" spc="-1">
                <a:latin typeface="Arial"/>
                <a:cs typeface="Arial"/>
              </a:rPr>
              <a:t>w</a:t>
            </a:r>
            <a:r>
              <a:rPr dirty="0" smtClean="0" sz="1100" spc="-1">
                <a:latin typeface="Arial"/>
                <a:cs typeface="Arial"/>
              </a:rPr>
              <a:t>d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s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m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x</a:t>
            </a:r>
            <a:r>
              <a:rPr dirty="0" smtClean="0" sz="1100" spc="-1">
                <a:latin typeface="Arial"/>
                <a:cs typeface="Arial"/>
              </a:rPr>
              <a:t>ed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by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a</a:t>
            </a:r>
            <a:r>
              <a:rPr dirty="0" smtClean="0" sz="1100" spc="-1">
                <a:latin typeface="Arial"/>
                <a:cs typeface="Arial"/>
              </a:rPr>
              <a:t>i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b</a:t>
            </a:r>
            <a:r>
              <a:rPr dirty="0" smtClean="0" sz="1100" spc="-1">
                <a:latin typeface="Arial"/>
                <a:cs typeface="Arial"/>
              </a:rPr>
              <a:t>u</a:t>
            </a:r>
            <a:r>
              <a:rPr dirty="0" smtClean="0" sz="1100" spc="-1">
                <a:latin typeface="Arial"/>
                <a:cs typeface="Arial"/>
              </a:rPr>
              <a:t>b</a:t>
            </a:r>
            <a:r>
              <a:rPr dirty="0" smtClean="0" sz="1100" spc="-1">
                <a:latin typeface="Arial"/>
                <a:cs typeface="Arial"/>
              </a:rPr>
              <a:t>b</a:t>
            </a:r>
            <a:r>
              <a:rPr dirty="0" smtClean="0" sz="1100" spc="-1">
                <a:latin typeface="Arial"/>
                <a:cs typeface="Arial"/>
              </a:rPr>
              <a:t>l</a:t>
            </a:r>
            <a:r>
              <a:rPr dirty="0" smtClean="0" sz="1100" spc="-1">
                <a:latin typeface="Arial"/>
                <a:cs typeface="Arial"/>
              </a:rPr>
              <a:t>ed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hro</a:t>
            </a:r>
            <a:r>
              <a:rPr dirty="0" smtClean="0" sz="1100" spc="-1">
                <a:latin typeface="Arial"/>
                <a:cs typeface="Arial"/>
              </a:rPr>
              <a:t>u</a:t>
            </a:r>
            <a:r>
              <a:rPr dirty="0" smtClean="0" sz="1100" spc="-1">
                <a:latin typeface="Arial"/>
                <a:cs typeface="Arial"/>
              </a:rPr>
              <a:t>g</a:t>
            </a:r>
            <a:r>
              <a:rPr dirty="0" smtClean="0" sz="1100" spc="-1">
                <a:latin typeface="Arial"/>
                <a:cs typeface="Arial"/>
              </a:rPr>
              <a:t>h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t</a:t>
            </a:r>
            <a:r>
              <a:rPr dirty="0" smtClean="0" sz="1100" spc="-1">
                <a:latin typeface="Arial"/>
                <a:cs typeface="Arial"/>
              </a:rPr>
              <a:t>he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p</a:t>
            </a:r>
            <a:r>
              <a:rPr dirty="0" smtClean="0" sz="1100" spc="-1">
                <a:latin typeface="Arial"/>
                <a:cs typeface="Arial"/>
              </a:rPr>
              <a:t>o</a:t>
            </a:r>
            <a:r>
              <a:rPr dirty="0" smtClean="0" sz="1100" spc="-1">
                <a:latin typeface="Arial"/>
                <a:cs typeface="Arial"/>
              </a:rPr>
              <a:t>w</a:t>
            </a:r>
            <a:r>
              <a:rPr dirty="0" smtClean="0" sz="1100" spc="-1">
                <a:latin typeface="Arial"/>
                <a:cs typeface="Arial"/>
              </a:rPr>
              <a:t>d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r</a:t>
            </a:r>
            <a:r>
              <a:rPr dirty="0" smtClean="0" sz="1100" spc="-1">
                <a:latin typeface="Arial"/>
                <a:cs typeface="Arial"/>
              </a:rPr>
              <a:t> </a:t>
            </a:r>
            <a:r>
              <a:rPr dirty="0" smtClean="0" sz="1100" spc="-1">
                <a:latin typeface="Arial"/>
                <a:cs typeface="Arial"/>
              </a:rPr>
              <a:t>b</a:t>
            </a:r>
            <a:r>
              <a:rPr dirty="0" smtClean="0" sz="1100" spc="-1">
                <a:latin typeface="Arial"/>
                <a:cs typeface="Arial"/>
              </a:rPr>
              <a:t>e</a:t>
            </a:r>
            <a:r>
              <a:rPr dirty="0" smtClean="0" sz="1100" spc="-1">
                <a:latin typeface="Arial"/>
                <a:cs typeface="Arial"/>
              </a:rPr>
              <a:t>d</a:t>
            </a:r>
            <a:r>
              <a:rPr dirty="0" smtClean="0" sz="1100" spc="-1">
                <a:latin typeface="Arial"/>
                <a:cs typeface="Arial"/>
              </a:rPr>
              <a:t>)</a:t>
            </a:r>
            <a:r>
              <a:rPr dirty="0" smtClean="0" sz="1100" spc="-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6139" algn="just">
              <a:lnSpc>
                <a:spcPts val="1152"/>
              </a:lnSpc>
              <a:spcBef>
                <a:spcPts val="814"/>
              </a:spcBef>
            </a:pP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dro</a:t>
            </a:r>
            <a:r>
              <a:rPr dirty="0" smtClean="0" sz="1100" spc="0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)</a:t>
            </a:r>
            <a:r>
              <a:rPr dirty="0" smtClean="0" baseline="-12423" sz="1050" spc="0">
                <a:latin typeface="Arial"/>
                <a:cs typeface="Arial"/>
              </a:rPr>
              <a:t>3</a:t>
            </a:r>
            <a:r>
              <a:rPr dirty="0" smtClean="0" baseline="-12423" sz="105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sed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umi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baseline="-12423" sz="1050" spc="0">
                <a:latin typeface="Arial"/>
                <a:cs typeface="Arial"/>
              </a:rPr>
              <a:t>2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baseline="-12423" sz="1050" spc="0">
                <a:latin typeface="Arial"/>
                <a:cs typeface="Arial"/>
              </a:rPr>
              <a:t>3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960253" algn="just">
              <a:lnSpc>
                <a:spcPct val="95825"/>
              </a:lnSpc>
              <a:spcBef>
                <a:spcPts val="730"/>
              </a:spcBef>
            </a:pP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su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-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erou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ect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oc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4" y="1784251"/>
            <a:ext cx="118363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4" y="2770279"/>
            <a:ext cx="118363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4" y="3756688"/>
            <a:ext cx="118363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4" y="4985286"/>
            <a:ext cx="118363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4" y="5728998"/>
            <a:ext cx="118363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4" y="6715026"/>
            <a:ext cx="118364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9083" y="9365996"/>
            <a:ext cx="117493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1600200" y="914400"/>
            <a:ext cx="4933950" cy="2676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743450" y="4868545"/>
            <a:ext cx="1838325" cy="2619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30604" y="378968"/>
            <a:ext cx="2751542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Ex.</a:t>
            </a:r>
            <a:r>
              <a:rPr dirty="0" smtClean="0" sz="1100" spc="-1">
                <a:latin typeface="Calibri"/>
                <a:cs typeface="Calibri"/>
              </a:rPr>
              <a:t>L</a:t>
            </a:r>
            <a:r>
              <a:rPr dirty="0" smtClean="0" sz="1100" spc="-1">
                <a:latin typeface="Calibri"/>
                <a:cs typeface="Calibri"/>
              </a:rPr>
              <a:t>ec</a:t>
            </a:r>
            <a:r>
              <a:rPr dirty="0" smtClean="0" sz="1100" spc="-1">
                <a:latin typeface="Calibri"/>
                <a:cs typeface="Calibri"/>
              </a:rPr>
              <a:t>.</a:t>
            </a:r>
            <a:r>
              <a:rPr dirty="0" smtClean="0" sz="1100" spc="-1">
                <a:latin typeface="Calibri"/>
                <a:cs typeface="Calibri"/>
              </a:rPr>
              <a:t>3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x</a:t>
            </a:r>
            <a:r>
              <a:rPr dirty="0" smtClean="0" sz="1100" spc="-1">
                <a:latin typeface="Calibri"/>
                <a:cs typeface="Calibri"/>
              </a:rPr>
              <a:t>t</a:t>
            </a:r>
            <a:r>
              <a:rPr dirty="0" smtClean="0" sz="1100" spc="-1">
                <a:latin typeface="Calibri"/>
                <a:cs typeface="Calibri"/>
              </a:rPr>
              <a:t>ra</a:t>
            </a:r>
            <a:r>
              <a:rPr dirty="0" smtClean="0" sz="1100" spc="-1">
                <a:latin typeface="Calibri"/>
                <a:cs typeface="Calibri"/>
              </a:rPr>
              <a:t>c</a:t>
            </a:r>
            <a:r>
              <a:rPr dirty="0" smtClean="0" sz="1100" spc="-1">
                <a:latin typeface="Calibri"/>
                <a:cs typeface="Calibri"/>
              </a:rPr>
              <a:t>ti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f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Al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i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fr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r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xi</a:t>
            </a: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6677" y="378968"/>
            <a:ext cx="1093076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r.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h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754" y="3874059"/>
            <a:ext cx="3585859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0" b="1" i="1" u="heavy">
                <a:latin typeface="Cambria"/>
                <a:cs typeface="Cambria"/>
              </a:rPr>
              <a:t>Choo</a:t>
            </a:r>
            <a:r>
              <a:rPr dirty="0" smtClean="0" sz="1200" spc="0" b="1" i="1" u="heavy">
                <a:latin typeface="Cambria"/>
                <a:cs typeface="Cambria"/>
              </a:rPr>
              <a:t>s</a:t>
            </a:r>
            <a:r>
              <a:rPr dirty="0" smtClean="0" sz="1200" spc="0" b="1" i="1" u="heavy">
                <a:latin typeface="Cambria"/>
                <a:cs typeface="Cambria"/>
              </a:rPr>
              <a:t>in</a:t>
            </a:r>
            <a:r>
              <a:rPr dirty="0" smtClean="0" sz="1200" spc="0" b="1" i="1" u="heavy">
                <a:latin typeface="Cambria"/>
                <a:cs typeface="Cambria"/>
              </a:rPr>
              <a:t>g</a:t>
            </a:r>
            <a:r>
              <a:rPr dirty="0" smtClean="0" sz="1200" spc="0" b="1" i="1" u="heavy">
                <a:latin typeface="Cambria"/>
                <a:cs typeface="Cambria"/>
              </a:rPr>
              <a:t> </a:t>
            </a:r>
            <a:r>
              <a:rPr dirty="0" smtClean="0" sz="1200" spc="0" b="1" i="1" u="heavy">
                <a:latin typeface="Cambria"/>
                <a:cs typeface="Cambria"/>
              </a:rPr>
              <a:t>t</a:t>
            </a:r>
            <a:r>
              <a:rPr dirty="0" smtClean="0" sz="1200" spc="0" b="1" i="1" u="heavy">
                <a:latin typeface="Cambria"/>
                <a:cs typeface="Cambria"/>
              </a:rPr>
              <a:t>he</a:t>
            </a:r>
            <a:r>
              <a:rPr dirty="0" smtClean="0" sz="1200" spc="0" b="1" i="1" u="heavy">
                <a:latin typeface="Cambria"/>
                <a:cs typeface="Cambria"/>
              </a:rPr>
              <a:t> </a:t>
            </a:r>
            <a:r>
              <a:rPr dirty="0" smtClean="0" sz="1200" spc="0" b="1" i="1" u="heavy">
                <a:latin typeface="Cambria"/>
                <a:cs typeface="Cambria"/>
              </a:rPr>
              <a:t>m</a:t>
            </a:r>
            <a:r>
              <a:rPr dirty="0" smtClean="0" sz="1200" spc="0" b="1" i="1" u="heavy">
                <a:latin typeface="Cambria"/>
                <a:cs typeface="Cambria"/>
              </a:rPr>
              <a:t>e</a:t>
            </a:r>
            <a:r>
              <a:rPr dirty="0" smtClean="0" sz="1200" spc="0" b="1" i="1" u="heavy">
                <a:latin typeface="Cambria"/>
                <a:cs typeface="Cambria"/>
              </a:rPr>
              <a:t>t</a:t>
            </a:r>
            <a:r>
              <a:rPr dirty="0" smtClean="0" sz="1200" spc="0" b="1" i="1" u="heavy">
                <a:latin typeface="Cambria"/>
                <a:cs typeface="Cambria"/>
              </a:rPr>
              <a:t>hod</a:t>
            </a:r>
            <a:r>
              <a:rPr dirty="0" smtClean="0" sz="1200" spc="0" b="1" i="1" u="heavy">
                <a:latin typeface="Cambria"/>
                <a:cs typeface="Cambria"/>
              </a:rPr>
              <a:t> </a:t>
            </a:r>
            <a:r>
              <a:rPr dirty="0" smtClean="0" sz="1200" spc="0" b="1" i="1" u="heavy">
                <a:latin typeface="Cambria"/>
                <a:cs typeface="Cambria"/>
              </a:rPr>
              <a:t>t</a:t>
            </a:r>
            <a:r>
              <a:rPr dirty="0" smtClean="0" sz="1200" spc="0" b="1" i="1" u="heavy">
                <a:latin typeface="Cambria"/>
                <a:cs typeface="Cambria"/>
              </a:rPr>
              <a:t>o</a:t>
            </a:r>
            <a:r>
              <a:rPr dirty="0" smtClean="0" sz="1200" spc="0" b="1" i="1" u="heavy">
                <a:latin typeface="Cambria"/>
                <a:cs typeface="Cambria"/>
              </a:rPr>
              <a:t> </a:t>
            </a:r>
            <a:r>
              <a:rPr dirty="0" smtClean="0" sz="1200" spc="0" b="1" i="1" u="heavy">
                <a:latin typeface="Cambria"/>
                <a:cs typeface="Cambria"/>
              </a:rPr>
              <a:t>ex</a:t>
            </a:r>
            <a:r>
              <a:rPr dirty="0" smtClean="0" sz="1200" spc="0" b="1" i="1" u="heavy">
                <a:latin typeface="Cambria"/>
                <a:cs typeface="Cambria"/>
              </a:rPr>
              <a:t>t</a:t>
            </a:r>
            <a:r>
              <a:rPr dirty="0" smtClean="0" sz="1200" spc="0" b="1" i="1" u="heavy">
                <a:latin typeface="Cambria"/>
                <a:cs typeface="Cambria"/>
              </a:rPr>
              <a:t>r</a:t>
            </a:r>
            <a:r>
              <a:rPr dirty="0" smtClean="0" sz="1200" spc="0" b="1" i="1" u="heavy">
                <a:latin typeface="Cambria"/>
                <a:cs typeface="Cambria"/>
              </a:rPr>
              <a:t>act</a:t>
            </a:r>
            <a:r>
              <a:rPr dirty="0" smtClean="0" sz="1200" spc="0" b="1" i="1" u="heavy">
                <a:latin typeface="Cambria"/>
                <a:cs typeface="Cambria"/>
              </a:rPr>
              <a:t> </a:t>
            </a:r>
            <a:r>
              <a:rPr dirty="0" smtClean="0" sz="1200" spc="0" b="1" i="1" u="heavy">
                <a:latin typeface="Cambria"/>
                <a:cs typeface="Cambria"/>
              </a:rPr>
              <a:t>a</a:t>
            </a:r>
            <a:r>
              <a:rPr dirty="0" smtClean="0" sz="1200" spc="0" b="1" i="1" u="heavy">
                <a:latin typeface="Cambria"/>
                <a:cs typeface="Cambria"/>
              </a:rPr>
              <a:t> </a:t>
            </a:r>
            <a:r>
              <a:rPr dirty="0" smtClean="0" sz="1200" spc="0" b="1" i="1" u="heavy">
                <a:latin typeface="Cambria"/>
                <a:cs typeface="Cambria"/>
              </a:rPr>
              <a:t>m</a:t>
            </a:r>
            <a:r>
              <a:rPr dirty="0" smtClean="0" sz="1200" spc="0" b="1" i="1" u="heavy">
                <a:latin typeface="Cambria"/>
                <a:cs typeface="Cambria"/>
              </a:rPr>
              <a:t>e</a:t>
            </a:r>
            <a:r>
              <a:rPr dirty="0" smtClean="0" sz="1200" spc="0" b="1" i="1" u="heavy">
                <a:latin typeface="Cambria"/>
                <a:cs typeface="Cambria"/>
              </a:rPr>
              <a:t>t</a:t>
            </a:r>
            <a:r>
              <a:rPr dirty="0" smtClean="0" sz="1200" spc="0" b="1" i="1" u="heavy">
                <a:latin typeface="Cambria"/>
                <a:cs typeface="Cambria"/>
              </a:rPr>
              <a:t>al</a:t>
            </a:r>
            <a:r>
              <a:rPr dirty="0" smtClean="0" sz="1200" spc="0" b="1" i="1" u="heavy">
                <a:latin typeface="Cambria"/>
                <a:cs typeface="Cambria"/>
              </a:rPr>
              <a:t> </a:t>
            </a:r>
            <a:r>
              <a:rPr dirty="0" smtClean="0" sz="1200" spc="0" b="1" i="1" u="heavy">
                <a:latin typeface="Cambria"/>
                <a:cs typeface="Cambria"/>
              </a:rPr>
              <a:t>f</a:t>
            </a:r>
            <a:r>
              <a:rPr dirty="0" smtClean="0" sz="1200" spc="0" b="1" i="1" u="heavy">
                <a:latin typeface="Cambria"/>
                <a:cs typeface="Cambria"/>
              </a:rPr>
              <a:t>r</a:t>
            </a:r>
            <a:r>
              <a:rPr dirty="0" smtClean="0" sz="1200" spc="0" b="1" i="1" u="heavy">
                <a:latin typeface="Cambria"/>
                <a:cs typeface="Cambria"/>
              </a:rPr>
              <a:t>om</a:t>
            </a:r>
            <a:r>
              <a:rPr dirty="0" smtClean="0" sz="1200" spc="0" b="1" i="1" u="heavy">
                <a:latin typeface="Cambria"/>
                <a:cs typeface="Cambria"/>
              </a:rPr>
              <a:t> </a:t>
            </a:r>
            <a:r>
              <a:rPr dirty="0" smtClean="0" sz="1200" spc="0" b="1" i="1" u="heavy">
                <a:latin typeface="Cambria"/>
                <a:cs typeface="Cambria"/>
              </a:rPr>
              <a:t>i</a:t>
            </a:r>
            <a:r>
              <a:rPr dirty="0" smtClean="0" sz="1200" spc="0" b="1" i="1" u="heavy">
                <a:latin typeface="Cambria"/>
                <a:cs typeface="Cambria"/>
              </a:rPr>
              <a:t>t</a:t>
            </a:r>
            <a:r>
              <a:rPr dirty="0" smtClean="0" sz="1200" spc="0" b="1" i="1" u="heavy">
                <a:latin typeface="Cambria"/>
                <a:cs typeface="Cambria"/>
              </a:rPr>
              <a:t>s</a:t>
            </a:r>
            <a:r>
              <a:rPr dirty="0" smtClean="0" sz="1200" spc="0" b="1" i="1" u="heavy">
                <a:latin typeface="Cambria"/>
                <a:cs typeface="Cambria"/>
              </a:rPr>
              <a:t> </a:t>
            </a:r>
            <a:r>
              <a:rPr dirty="0" smtClean="0" sz="1200" spc="0" b="1" i="1" u="heavy">
                <a:latin typeface="Cambria"/>
                <a:cs typeface="Cambria"/>
              </a:rPr>
              <a:t>or</a:t>
            </a:r>
            <a:r>
              <a:rPr dirty="0" smtClean="0" sz="1200" spc="0" b="1" i="1" u="heavy">
                <a:latin typeface="Cambria"/>
                <a:cs typeface="Cambria"/>
              </a:rPr>
              <a:t>e</a:t>
            </a:r>
            <a:r>
              <a:rPr dirty="0" smtClean="0" sz="1200" spc="0" b="1" i="1" u="heavy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4" y="4328188"/>
            <a:ext cx="118363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754" y="4329735"/>
            <a:ext cx="5064753" cy="3410839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 marR="3399" algn="just">
              <a:lnSpc>
                <a:spcPts val="1340"/>
              </a:lnSpc>
            </a:pPr>
            <a:r>
              <a:rPr dirty="0" smtClean="0" sz="1200" spc="7">
                <a:latin typeface="Cambria"/>
                <a:cs typeface="Cambria"/>
              </a:rPr>
              <a:t>C</a:t>
            </a:r>
            <a:r>
              <a:rPr dirty="0" smtClean="0" sz="1200" spc="7">
                <a:latin typeface="Cambria"/>
                <a:cs typeface="Cambria"/>
              </a:rPr>
              <a:t>arbon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can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be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used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to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ext</a:t>
            </a:r>
            <a:r>
              <a:rPr dirty="0" smtClean="0" sz="1200" spc="7">
                <a:latin typeface="Cambria"/>
                <a:cs typeface="Cambria"/>
              </a:rPr>
              <a:t>r</a:t>
            </a:r>
            <a:r>
              <a:rPr dirty="0" smtClean="0" sz="1200" spc="7">
                <a:latin typeface="Cambria"/>
                <a:cs typeface="Cambria"/>
              </a:rPr>
              <a:t>act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met</a:t>
            </a:r>
            <a:r>
              <a:rPr dirty="0" smtClean="0" sz="1200" spc="7">
                <a:latin typeface="Cambria"/>
                <a:cs typeface="Cambria"/>
              </a:rPr>
              <a:t>a</a:t>
            </a:r>
            <a:r>
              <a:rPr dirty="0" smtClean="0" sz="1200" spc="7">
                <a:latin typeface="Cambria"/>
                <a:cs typeface="Cambria"/>
              </a:rPr>
              <a:t>ls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lo</a:t>
            </a:r>
            <a:r>
              <a:rPr dirty="0" smtClean="0" sz="1200" spc="7">
                <a:latin typeface="Cambria"/>
                <a:cs typeface="Cambria"/>
              </a:rPr>
              <a:t>w</a:t>
            </a:r>
            <a:r>
              <a:rPr dirty="0" smtClean="0" sz="1200" spc="7">
                <a:latin typeface="Cambria"/>
                <a:cs typeface="Cambria"/>
              </a:rPr>
              <a:t>er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in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the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series,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o</a:t>
            </a:r>
            <a:r>
              <a:rPr dirty="0" smtClean="0" sz="1200" spc="7">
                <a:latin typeface="Cambria"/>
                <a:cs typeface="Cambria"/>
              </a:rPr>
              <a:t>n</a:t>
            </a:r>
            <a:r>
              <a:rPr dirty="0" smtClean="0" sz="1200" spc="7">
                <a:latin typeface="Cambria"/>
                <a:cs typeface="Cambria"/>
              </a:rPr>
              <a:t>e</a:t>
            </a:r>
            <a:r>
              <a:rPr dirty="0" smtClean="0" sz="1200" spc="7">
                <a:latin typeface="Cambria"/>
                <a:cs typeface="Cambria"/>
              </a:rPr>
              <a:t>s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w</a:t>
            </a:r>
            <a:r>
              <a:rPr dirty="0" smtClean="0" sz="1200" spc="7">
                <a:latin typeface="Cambria"/>
                <a:cs typeface="Cambria"/>
              </a:rPr>
              <a:t>hich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a</a:t>
            </a:r>
            <a:r>
              <a:rPr dirty="0" smtClean="0" sz="1200" spc="7">
                <a:latin typeface="Cambria"/>
                <a:cs typeface="Cambria"/>
              </a:rPr>
              <a:t>r</a:t>
            </a:r>
            <a:r>
              <a:rPr dirty="0" smtClean="0" sz="1200" spc="7">
                <a:latin typeface="Cambria"/>
                <a:cs typeface="Cambria"/>
              </a:rPr>
              <a:t>e</a:t>
            </a:r>
            <a:r>
              <a:rPr dirty="0" smtClean="0" sz="1200" spc="7">
                <a:latin typeface="Cambria"/>
                <a:cs typeface="Cambria"/>
              </a:rPr>
              <a:t> </a:t>
            </a:r>
            <a:r>
              <a:rPr dirty="0" smtClean="0" sz="1200" spc="7">
                <a:latin typeface="Cambria"/>
                <a:cs typeface="Cambria"/>
              </a:rPr>
              <a:t>less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ts val="1406"/>
              </a:lnSpc>
              <a:spcBef>
                <a:spcPts val="638"/>
              </a:spcBef>
            </a:pP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4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cti</a:t>
            </a:r>
            <a:r>
              <a:rPr dirty="0" smtClean="0" sz="1200" spc="-4">
                <a:latin typeface="Cambria"/>
                <a:cs typeface="Cambria"/>
              </a:rPr>
              <a:t>v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16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than</a:t>
            </a:r>
            <a:r>
              <a:rPr dirty="0" smtClean="0" sz="1200" spc="16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bon.</a:t>
            </a:r>
            <a:r>
              <a:rPr dirty="0" smtClean="0" sz="1200" spc="17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or</a:t>
            </a:r>
            <a:r>
              <a:rPr dirty="0" smtClean="0" sz="1200" spc="163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example,</a:t>
            </a:r>
            <a:r>
              <a:rPr dirty="0" smtClean="0" sz="1200" spc="17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ir</a:t>
            </a:r>
            <a:r>
              <a:rPr dirty="0" smtClean="0" sz="1200" spc="-4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169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f</a:t>
            </a:r>
            <a:r>
              <a:rPr dirty="0" smtClean="0" sz="1200" spc="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om</a:t>
            </a:r>
            <a:r>
              <a:rPr dirty="0" smtClean="0" sz="1200" spc="17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ir</a:t>
            </a:r>
            <a:r>
              <a:rPr dirty="0" smtClean="0" sz="1200" spc="-4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16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-4">
                <a:latin typeface="Cambria"/>
                <a:cs typeface="Cambria"/>
              </a:rPr>
              <a:t>x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-4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16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(</a:t>
            </a:r>
            <a:r>
              <a:rPr dirty="0" smtClean="0" sz="1200" spc="0">
                <a:latin typeface="Cambria"/>
                <a:cs typeface="Cambria"/>
              </a:rPr>
              <a:t>haema</a:t>
            </a:r>
            <a:r>
              <a:rPr dirty="0" smtClean="0" sz="1200" spc="4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e)</a:t>
            </a:r>
            <a:r>
              <a:rPr dirty="0" smtClean="0" sz="1200" spc="169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or</a:t>
            </a:r>
            <a:r>
              <a:rPr dirty="0" smtClean="0" sz="1200" spc="163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4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ts val="1406"/>
              </a:lnSpc>
              <a:spcBef>
                <a:spcPts val="707"/>
              </a:spcBef>
            </a:pP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oxi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(cass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).</a:t>
            </a:r>
            <a:endParaRPr sz="1200">
              <a:latin typeface="Cambria"/>
              <a:cs typeface="Cambria"/>
            </a:endParaRPr>
          </a:p>
          <a:p>
            <a:pPr marL="12700" marR="1996072" algn="just">
              <a:lnSpc>
                <a:spcPts val="1406"/>
              </a:lnSpc>
              <a:spcBef>
                <a:spcPts val="762"/>
              </a:spcBef>
            </a:pP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arbon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less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cti</a:t>
            </a:r>
            <a:r>
              <a:rPr dirty="0" smtClean="0" sz="1200" spc="0">
                <a:latin typeface="Cambria"/>
                <a:cs typeface="Cambria"/>
              </a:rPr>
              <a:t>v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han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alu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ium.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his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12700" marR="1996072" algn="just">
              <a:lnSpc>
                <a:spcPts val="1406"/>
              </a:lnSpc>
              <a:spcBef>
                <a:spcPts val="702"/>
              </a:spcBef>
            </a:pPr>
            <a:r>
              <a:rPr dirty="0" smtClean="0" sz="1200">
                <a:latin typeface="Cambria"/>
                <a:cs typeface="Cambria"/>
              </a:rPr>
              <a:t>w</a:t>
            </a:r>
            <a:r>
              <a:rPr dirty="0" smtClean="0" sz="1200">
                <a:latin typeface="Cambria"/>
                <a:cs typeface="Cambria"/>
              </a:rPr>
              <a:t>hy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w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n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ed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if</a:t>
            </a:r>
            <a:r>
              <a:rPr dirty="0" smtClean="0" sz="1200">
                <a:latin typeface="Cambria"/>
                <a:cs typeface="Cambria"/>
              </a:rPr>
              <a:t>f</a:t>
            </a:r>
            <a:r>
              <a:rPr dirty="0" smtClean="0" sz="1200">
                <a:latin typeface="Cambria"/>
                <a:cs typeface="Cambria"/>
              </a:rPr>
              <a:t>erent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metho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,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elect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ol</a:t>
            </a:r>
            <a:r>
              <a:rPr dirty="0" smtClean="0" sz="1200">
                <a:latin typeface="Cambria"/>
                <a:cs typeface="Cambria"/>
              </a:rPr>
              <a:t>y</a:t>
            </a:r>
            <a:r>
              <a:rPr dirty="0" smtClean="0" sz="1200">
                <a:latin typeface="Cambria"/>
                <a:cs typeface="Cambria"/>
              </a:rPr>
              <a:t>sis,</a:t>
            </a:r>
            <a:r>
              <a:rPr dirty="0" smtClean="0" sz="120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12700" marR="1996072" algn="just">
              <a:lnSpc>
                <a:spcPts val="1406"/>
              </a:lnSpc>
              <a:spcBef>
                <a:spcPts val="702"/>
              </a:spcBef>
            </a:pPr>
            <a:r>
              <a:rPr dirty="0" smtClean="0" sz="1200" spc="0">
                <a:latin typeface="Cambria"/>
                <a:cs typeface="Cambria"/>
              </a:rPr>
              <a:t>to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ext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act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alu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ium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x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(bau</a:t>
            </a:r>
            <a:r>
              <a:rPr dirty="0" smtClean="0" sz="1200" spc="0">
                <a:latin typeface="Cambria"/>
                <a:cs typeface="Cambria"/>
              </a:rPr>
              <a:t>x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e).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12700" marR="1996072" algn="just">
              <a:lnSpc>
                <a:spcPts val="1406"/>
              </a:lnSpc>
              <a:spcBef>
                <a:spcPts val="702"/>
              </a:spcBef>
            </a:pP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ule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is: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arbon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is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lace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less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cti</a:t>
            </a:r>
            <a:r>
              <a:rPr dirty="0" smtClean="0" sz="1200" spc="0">
                <a:latin typeface="Cambria"/>
                <a:cs typeface="Cambria"/>
              </a:rPr>
              <a:t>v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12700" marR="1996072" algn="just">
              <a:lnSpc>
                <a:spcPts val="1406"/>
              </a:lnSpc>
              <a:spcBef>
                <a:spcPts val="702"/>
              </a:spcBef>
            </a:pPr>
            <a:r>
              <a:rPr dirty="0" smtClean="0" sz="1200" spc="0">
                <a:latin typeface="Cambria"/>
                <a:cs typeface="Cambria"/>
              </a:rPr>
              <a:t>met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es.</a:t>
            </a:r>
            <a:endParaRPr sz="1200">
              <a:latin typeface="Cambria"/>
              <a:cs typeface="Cambria"/>
            </a:endParaRPr>
          </a:p>
          <a:p>
            <a:pPr marL="12700" marR="1996161" algn="just">
              <a:lnSpc>
                <a:spcPts val="1406"/>
              </a:lnSpc>
              <a:spcBef>
                <a:spcPts val="777"/>
              </a:spcBef>
            </a:pP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bon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ms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blo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k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12700" marR="1996161" algn="just">
              <a:lnSpc>
                <a:spcPts val="1406"/>
              </a:lnSpc>
              <a:spcBef>
                <a:spcPts val="702"/>
              </a:spcBef>
            </a:pPr>
            <a:r>
              <a:rPr dirty="0" smtClean="0" sz="1200" spc="0">
                <a:latin typeface="Cambria"/>
                <a:cs typeface="Cambria"/>
              </a:rPr>
              <a:t>lin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ng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of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ot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(the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elect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r>
              <a:rPr dirty="0" smtClean="0" sz="1200" spc="0">
                <a:latin typeface="Cambria"/>
                <a:cs typeface="Cambria"/>
              </a:rPr>
              <a:t>y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cell</a:t>
            </a:r>
            <a:r>
              <a:rPr dirty="0" smtClean="0" sz="1200" spc="0">
                <a:latin typeface="Cambria"/>
                <a:cs typeface="Cambria"/>
              </a:rPr>
              <a:t>)</a:t>
            </a:r>
            <a:r>
              <a:rPr dirty="0" smtClean="0" sz="1200" spc="0">
                <a:latin typeface="Cambria"/>
                <a:cs typeface="Cambria"/>
              </a:rPr>
              <a:t>,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12700" marR="1996161" algn="just">
              <a:lnSpc>
                <a:spcPts val="1406"/>
              </a:lnSpc>
              <a:spcBef>
                <a:spcPts val="702"/>
              </a:spcBef>
            </a:pPr>
            <a:r>
              <a:rPr dirty="0" smtClean="0" sz="1200" spc="0">
                <a:latin typeface="Cambria"/>
                <a:cs typeface="Cambria"/>
              </a:rPr>
              <a:t>catho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elect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ic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lo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be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marL="12700" marR="1996161" algn="just">
              <a:lnSpc>
                <a:spcPts val="1406"/>
              </a:lnSpc>
              <a:spcBef>
                <a:spcPts val="702"/>
              </a:spcBef>
            </a:pPr>
            <a:r>
              <a:rPr dirty="0" smtClean="0" sz="1200" spc="16">
                <a:latin typeface="Cambria"/>
                <a:cs typeface="Cambria"/>
              </a:rPr>
              <a:t>alu</a:t>
            </a:r>
            <a:r>
              <a:rPr dirty="0" smtClean="0" sz="1200" spc="16">
                <a:latin typeface="Cambria"/>
                <a:cs typeface="Cambria"/>
              </a:rPr>
              <a:t>m</a:t>
            </a:r>
            <a:r>
              <a:rPr dirty="0" smtClean="0" sz="1200" spc="16">
                <a:latin typeface="Cambria"/>
                <a:cs typeface="Cambria"/>
              </a:rPr>
              <a:t>i</a:t>
            </a:r>
            <a:r>
              <a:rPr dirty="0" smtClean="0" sz="1200" spc="16">
                <a:latin typeface="Cambria"/>
                <a:cs typeface="Cambria"/>
              </a:rPr>
              <a:t>n</a:t>
            </a:r>
            <a:r>
              <a:rPr dirty="0" smtClean="0" sz="1200" spc="16">
                <a:latin typeface="Cambria"/>
                <a:cs typeface="Cambria"/>
              </a:rPr>
              <a:t>a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s</a:t>
            </a:r>
            <a:r>
              <a:rPr dirty="0" smtClean="0" sz="1200" spc="16">
                <a:latin typeface="Cambria"/>
                <a:cs typeface="Cambria"/>
              </a:rPr>
              <a:t>p</a:t>
            </a:r>
            <a:r>
              <a:rPr dirty="0" smtClean="0" sz="1200" spc="16">
                <a:latin typeface="Cambria"/>
                <a:cs typeface="Cambria"/>
              </a:rPr>
              <a:t>lits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i</a:t>
            </a:r>
            <a:r>
              <a:rPr dirty="0" smtClean="0" sz="1200" spc="16">
                <a:latin typeface="Cambria"/>
                <a:cs typeface="Cambria"/>
              </a:rPr>
              <a:t>n</a:t>
            </a:r>
            <a:r>
              <a:rPr dirty="0" smtClean="0" sz="1200" spc="16">
                <a:latin typeface="Cambria"/>
                <a:cs typeface="Cambria"/>
              </a:rPr>
              <a:t>to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l</a:t>
            </a:r>
            <a:r>
              <a:rPr dirty="0" smtClean="0" sz="1200" spc="16">
                <a:latin typeface="Cambria"/>
                <a:cs typeface="Cambria"/>
              </a:rPr>
              <a:t>i</a:t>
            </a:r>
            <a:r>
              <a:rPr dirty="0" smtClean="0" sz="1200" spc="16">
                <a:latin typeface="Cambria"/>
                <a:cs typeface="Cambria"/>
              </a:rPr>
              <a:t>q</a:t>
            </a:r>
            <a:r>
              <a:rPr dirty="0" smtClean="0" sz="1200" spc="16">
                <a:latin typeface="Cambria"/>
                <a:cs typeface="Cambria"/>
              </a:rPr>
              <a:t>uid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alu</a:t>
            </a:r>
            <a:r>
              <a:rPr dirty="0" smtClean="0" sz="1200" spc="16">
                <a:latin typeface="Cambria"/>
                <a:cs typeface="Cambria"/>
              </a:rPr>
              <a:t>m</a:t>
            </a:r>
            <a:r>
              <a:rPr dirty="0" smtClean="0" sz="1200" spc="16">
                <a:latin typeface="Cambria"/>
                <a:cs typeface="Cambria"/>
              </a:rPr>
              <a:t>i</a:t>
            </a:r>
            <a:r>
              <a:rPr dirty="0" smtClean="0" sz="1200" spc="16">
                <a:latin typeface="Cambria"/>
                <a:cs typeface="Cambria"/>
              </a:rPr>
              <a:t>n</a:t>
            </a:r>
            <a:r>
              <a:rPr dirty="0" smtClean="0" sz="1200" spc="16">
                <a:latin typeface="Cambria"/>
                <a:cs typeface="Cambria"/>
              </a:rPr>
              <a:t>ium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met</a:t>
            </a:r>
            <a:r>
              <a:rPr dirty="0" smtClean="0" sz="1200" spc="16">
                <a:latin typeface="Cambria"/>
                <a:cs typeface="Cambria"/>
              </a:rPr>
              <a:t>a</a:t>
            </a:r>
            <a:r>
              <a:rPr dirty="0" smtClean="0" sz="1200" spc="16">
                <a:latin typeface="Cambria"/>
                <a:cs typeface="Cambria"/>
              </a:rPr>
              <a:t>l</a:t>
            </a:r>
            <a:endParaRPr sz="1200">
              <a:latin typeface="Cambria"/>
              <a:cs typeface="Cambria"/>
            </a:endParaRPr>
          </a:p>
          <a:p>
            <a:pPr marL="12700" marR="4007954" algn="just">
              <a:lnSpc>
                <a:spcPct val="97696"/>
              </a:lnSpc>
              <a:spcBef>
                <a:spcPts val="702"/>
              </a:spcBef>
            </a:pP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x</a:t>
            </a:r>
            <a:r>
              <a:rPr dirty="0" smtClean="0" sz="1200" spc="0">
                <a:latin typeface="Cambria"/>
                <a:cs typeface="Cambria"/>
              </a:rPr>
              <a:t>y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en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as.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4" y="5140734"/>
            <a:ext cx="118363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4" y="6489474"/>
            <a:ext cx="118363" cy="177800"/>
          </a:xfrm>
          <a:prstGeom prst="rect">
            <a:avLst/>
          </a:prstGeom>
        </p:spPr>
        <p:txBody>
          <a:bodyPr wrap="square" lIns="0" tIns="8572" rIns="0" bIns="0" rtlCol="0">
            <a:noAutofit/>
          </a:bodyPr>
          <a:lstStyle/>
          <a:p>
            <a:pPr marL="12700">
              <a:lnSpc>
                <a:spcPts val="1350"/>
              </a:lnSpc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34286" y="8009306"/>
            <a:ext cx="3724983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0" b="1">
                <a:latin typeface="Cambria"/>
                <a:cs typeface="Cambria"/>
              </a:rPr>
              <a:t>D</a:t>
            </a:r>
            <a:r>
              <a:rPr dirty="0" smtClean="0" sz="1200" spc="0" b="1">
                <a:latin typeface="Cambria"/>
                <a:cs typeface="Cambria"/>
              </a:rPr>
              <a:t>i</a:t>
            </a:r>
            <a:r>
              <a:rPr dirty="0" smtClean="0" sz="1200" spc="0" b="1">
                <a:latin typeface="Cambria"/>
                <a:cs typeface="Cambria"/>
              </a:rPr>
              <a:t>ssolved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a</a:t>
            </a:r>
            <a:r>
              <a:rPr dirty="0" smtClean="0" sz="1200" spc="0" b="1">
                <a:latin typeface="Cambria"/>
                <a:cs typeface="Cambria"/>
              </a:rPr>
              <a:t>l</a:t>
            </a:r>
            <a:r>
              <a:rPr dirty="0" smtClean="0" sz="1200" spc="0" b="1">
                <a:latin typeface="Cambria"/>
                <a:cs typeface="Cambria"/>
              </a:rPr>
              <a:t>u</a:t>
            </a:r>
            <a:r>
              <a:rPr dirty="0" smtClean="0" sz="1200" spc="0" b="1">
                <a:latin typeface="Cambria"/>
                <a:cs typeface="Cambria"/>
              </a:rPr>
              <a:t>m</a:t>
            </a:r>
            <a:r>
              <a:rPr dirty="0" smtClean="0" sz="1200" spc="0" b="1">
                <a:latin typeface="Cambria"/>
                <a:cs typeface="Cambria"/>
              </a:rPr>
              <a:t>i</a:t>
            </a:r>
            <a:r>
              <a:rPr dirty="0" smtClean="0" sz="1200" spc="0" b="1">
                <a:latin typeface="Cambria"/>
                <a:cs typeface="Cambria"/>
              </a:rPr>
              <a:t>n</a:t>
            </a:r>
            <a:r>
              <a:rPr dirty="0" smtClean="0" sz="1200" spc="0" b="1">
                <a:latin typeface="Cambria"/>
                <a:cs typeface="Cambria"/>
              </a:rPr>
              <a:t>a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--</a:t>
            </a:r>
            <a:r>
              <a:rPr dirty="0" smtClean="0" sz="1200" spc="0" b="1">
                <a:latin typeface="Cambria"/>
                <a:cs typeface="Cambria"/>
              </a:rPr>
              <a:t>&gt;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a</a:t>
            </a:r>
            <a:r>
              <a:rPr dirty="0" smtClean="0" sz="1200" spc="0" b="1">
                <a:latin typeface="Cambria"/>
                <a:cs typeface="Cambria"/>
              </a:rPr>
              <a:t>l</a:t>
            </a:r>
            <a:r>
              <a:rPr dirty="0" smtClean="0" sz="1200" spc="0" b="1">
                <a:latin typeface="Cambria"/>
                <a:cs typeface="Cambria"/>
              </a:rPr>
              <a:t>u</a:t>
            </a:r>
            <a:r>
              <a:rPr dirty="0" smtClean="0" sz="1200" spc="0" b="1">
                <a:latin typeface="Cambria"/>
                <a:cs typeface="Cambria"/>
              </a:rPr>
              <a:t>m</a:t>
            </a:r>
            <a:r>
              <a:rPr dirty="0" smtClean="0" sz="1200" spc="0" b="1">
                <a:latin typeface="Cambria"/>
                <a:cs typeface="Cambria"/>
              </a:rPr>
              <a:t>i</a:t>
            </a:r>
            <a:r>
              <a:rPr dirty="0" smtClean="0" sz="1200" spc="0" b="1">
                <a:latin typeface="Cambria"/>
                <a:cs typeface="Cambria"/>
              </a:rPr>
              <a:t>n</a:t>
            </a:r>
            <a:r>
              <a:rPr dirty="0" smtClean="0" sz="1200" spc="0" b="1">
                <a:latin typeface="Cambria"/>
                <a:cs typeface="Cambria"/>
              </a:rPr>
              <a:t>i</a:t>
            </a:r>
            <a:r>
              <a:rPr dirty="0" smtClean="0" sz="1200" spc="0" b="1">
                <a:latin typeface="Cambria"/>
                <a:cs typeface="Cambria"/>
              </a:rPr>
              <a:t>um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me</a:t>
            </a:r>
            <a:r>
              <a:rPr dirty="0" smtClean="0" sz="1200" spc="0" b="1">
                <a:latin typeface="Cambria"/>
                <a:cs typeface="Cambria"/>
              </a:rPr>
              <a:t>t</a:t>
            </a:r>
            <a:r>
              <a:rPr dirty="0" smtClean="0" sz="1200" spc="0" b="1">
                <a:latin typeface="Cambria"/>
                <a:cs typeface="Cambria"/>
              </a:rPr>
              <a:t>a</a:t>
            </a:r>
            <a:r>
              <a:rPr dirty="0" smtClean="0" sz="1200" spc="0" b="1">
                <a:latin typeface="Cambria"/>
                <a:cs typeface="Cambria"/>
              </a:rPr>
              <a:t>l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+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o</a:t>
            </a:r>
            <a:r>
              <a:rPr dirty="0" smtClean="0" sz="1200" spc="0" b="1">
                <a:latin typeface="Cambria"/>
                <a:cs typeface="Cambria"/>
              </a:rPr>
              <a:t>x</a:t>
            </a:r>
            <a:r>
              <a:rPr dirty="0" smtClean="0" sz="1200" spc="0" b="1">
                <a:latin typeface="Cambria"/>
                <a:cs typeface="Cambria"/>
              </a:rPr>
              <a:t>ygen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g</a:t>
            </a:r>
            <a:r>
              <a:rPr dirty="0" smtClean="0" sz="1200" spc="0" b="1">
                <a:latin typeface="Cambria"/>
                <a:cs typeface="Cambria"/>
              </a:rPr>
              <a:t>a</a:t>
            </a:r>
            <a:r>
              <a:rPr dirty="0" smtClean="0" sz="1200" spc="0" b="1">
                <a:latin typeface="Cambria"/>
                <a:cs typeface="Cambria"/>
              </a:rPr>
              <a:t>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454314"/>
            <a:ext cx="5533198" cy="445973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 marR="350">
              <a:lnSpc>
                <a:spcPts val="1340"/>
              </a:lnSpc>
            </a:pPr>
            <a:r>
              <a:rPr dirty="0" smtClean="0" sz="1200" spc="4">
                <a:latin typeface="Cambria"/>
                <a:cs typeface="Cambria"/>
              </a:rPr>
              <a:t>T</a:t>
            </a:r>
            <a:r>
              <a:rPr dirty="0" smtClean="0" sz="1200" spc="4">
                <a:latin typeface="Cambria"/>
                <a:cs typeface="Cambria"/>
              </a:rPr>
              <a:t>he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k</a:t>
            </a:r>
            <a:r>
              <a:rPr dirty="0" smtClean="0" sz="1200" spc="4">
                <a:latin typeface="Cambria"/>
                <a:cs typeface="Cambria"/>
              </a:rPr>
              <a:t>ey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to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this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meth</a:t>
            </a:r>
            <a:r>
              <a:rPr dirty="0" smtClean="0" sz="1200" spc="4">
                <a:latin typeface="Cambria"/>
                <a:cs typeface="Cambria"/>
              </a:rPr>
              <a:t>o</a:t>
            </a:r>
            <a:r>
              <a:rPr dirty="0" smtClean="0" sz="1200" spc="4">
                <a:latin typeface="Cambria"/>
                <a:cs typeface="Cambria"/>
              </a:rPr>
              <a:t>d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of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ext</a:t>
            </a:r>
            <a:r>
              <a:rPr dirty="0" smtClean="0" sz="1200" spc="4">
                <a:latin typeface="Cambria"/>
                <a:cs typeface="Cambria"/>
              </a:rPr>
              <a:t>r</a:t>
            </a:r>
            <a:r>
              <a:rPr dirty="0" smtClean="0" sz="1200" spc="4">
                <a:latin typeface="Cambria"/>
                <a:cs typeface="Cambria"/>
              </a:rPr>
              <a:t>acti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4">
                <a:latin typeface="Cambria"/>
                <a:cs typeface="Cambria"/>
              </a:rPr>
              <a:t>g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al</a:t>
            </a:r>
            <a:r>
              <a:rPr dirty="0" smtClean="0" sz="1200" spc="4">
                <a:latin typeface="Cambria"/>
                <a:cs typeface="Cambria"/>
              </a:rPr>
              <a:t>u</a:t>
            </a:r>
            <a:r>
              <a:rPr dirty="0" smtClean="0" sz="1200" spc="4">
                <a:latin typeface="Cambria"/>
                <a:cs typeface="Cambria"/>
              </a:rPr>
              <a:t>min</a:t>
            </a:r>
            <a:r>
              <a:rPr dirty="0" smtClean="0" sz="1200" spc="4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um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(Hall-</a:t>
            </a:r>
            <a:r>
              <a:rPr dirty="0" smtClean="0" sz="1200" spc="4">
                <a:latin typeface="Cambria"/>
                <a:cs typeface="Cambria"/>
              </a:rPr>
              <a:t>H</a:t>
            </a:r>
            <a:r>
              <a:rPr dirty="0" smtClean="0" sz="1200" spc="4">
                <a:latin typeface="Cambria"/>
                <a:cs typeface="Cambria"/>
              </a:rPr>
              <a:t>er</a:t>
            </a:r>
            <a:r>
              <a:rPr dirty="0" smtClean="0" sz="1200" spc="4">
                <a:latin typeface="Cambria"/>
                <a:cs typeface="Cambria"/>
              </a:rPr>
              <a:t>o</a:t>
            </a:r>
            <a:r>
              <a:rPr dirty="0" smtClean="0" sz="1200" spc="4">
                <a:latin typeface="Cambria"/>
                <a:cs typeface="Cambria"/>
              </a:rPr>
              <a:t>ult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p</a:t>
            </a:r>
            <a:r>
              <a:rPr dirty="0" smtClean="0" sz="1200" spc="4">
                <a:latin typeface="Cambria"/>
                <a:cs typeface="Cambria"/>
              </a:rPr>
              <a:t>r</a:t>
            </a:r>
            <a:r>
              <a:rPr dirty="0" smtClean="0" sz="1200" spc="4">
                <a:latin typeface="Cambria"/>
                <a:cs typeface="Cambria"/>
              </a:rPr>
              <a:t>oce</a:t>
            </a:r>
            <a:r>
              <a:rPr dirty="0" smtClean="0" sz="1200" spc="4">
                <a:latin typeface="Cambria"/>
                <a:cs typeface="Cambria"/>
              </a:rPr>
              <a:t>s</a:t>
            </a:r>
            <a:r>
              <a:rPr dirty="0" smtClean="0" sz="1200" spc="4">
                <a:latin typeface="Cambria"/>
                <a:cs typeface="Cambria"/>
              </a:rPr>
              <a:t>s)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w</a:t>
            </a:r>
            <a:r>
              <a:rPr dirty="0" smtClean="0" sz="1200" spc="4">
                <a:latin typeface="Cambria"/>
                <a:cs typeface="Cambria"/>
              </a:rPr>
              <a:t>as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to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f</a:t>
            </a:r>
            <a:r>
              <a:rPr dirty="0" smtClean="0" sz="1200" spc="4">
                <a:latin typeface="Cambria"/>
                <a:cs typeface="Cambria"/>
              </a:rPr>
              <a:t>i</a:t>
            </a:r>
            <a:r>
              <a:rPr dirty="0" smtClean="0" sz="1200" spc="4">
                <a:latin typeface="Cambria"/>
                <a:cs typeface="Cambria"/>
              </a:rPr>
              <a:t>n</a:t>
            </a:r>
            <a:r>
              <a:rPr dirty="0" smtClean="0" sz="1200" spc="4">
                <a:latin typeface="Cambria"/>
                <a:cs typeface="Cambria"/>
              </a:rPr>
              <a:t>d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a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  <a:spcBef>
                <a:spcPts val="637"/>
              </a:spcBef>
            </a:pPr>
            <a:r>
              <a:rPr dirty="0" smtClean="0" sz="1200" spc="16">
                <a:latin typeface="Cambria"/>
                <a:cs typeface="Cambria"/>
              </a:rPr>
              <a:t>mat</a:t>
            </a:r>
            <a:r>
              <a:rPr dirty="0" smtClean="0" sz="1200" spc="16">
                <a:latin typeface="Cambria"/>
                <a:cs typeface="Cambria"/>
              </a:rPr>
              <a:t>e</a:t>
            </a:r>
            <a:r>
              <a:rPr dirty="0" smtClean="0" sz="1200" spc="16">
                <a:latin typeface="Cambria"/>
                <a:cs typeface="Cambria"/>
              </a:rPr>
              <a:t>r</a:t>
            </a:r>
            <a:r>
              <a:rPr dirty="0" smtClean="0" sz="1200" spc="16">
                <a:latin typeface="Cambria"/>
                <a:cs typeface="Cambria"/>
              </a:rPr>
              <a:t>i</a:t>
            </a:r>
            <a:r>
              <a:rPr dirty="0" smtClean="0" sz="1200" spc="16">
                <a:latin typeface="Cambria"/>
                <a:cs typeface="Cambria"/>
              </a:rPr>
              <a:t>a</a:t>
            </a:r>
            <a:r>
              <a:rPr dirty="0" smtClean="0" sz="1200" spc="16">
                <a:latin typeface="Cambria"/>
                <a:cs typeface="Cambria"/>
              </a:rPr>
              <a:t>l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w</a:t>
            </a:r>
            <a:r>
              <a:rPr dirty="0" smtClean="0" sz="1200" spc="16">
                <a:latin typeface="Cambria"/>
                <a:cs typeface="Cambria"/>
              </a:rPr>
              <a:t>hich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c</a:t>
            </a:r>
            <a:r>
              <a:rPr dirty="0" smtClean="0" sz="1200" spc="16">
                <a:latin typeface="Cambria"/>
                <a:cs typeface="Cambria"/>
              </a:rPr>
              <a:t>o</a:t>
            </a:r>
            <a:r>
              <a:rPr dirty="0" smtClean="0" sz="1200" spc="16">
                <a:latin typeface="Cambria"/>
                <a:cs typeface="Cambria"/>
              </a:rPr>
              <a:t>uld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d</a:t>
            </a:r>
            <a:r>
              <a:rPr dirty="0" smtClean="0" sz="1200" spc="16">
                <a:latin typeface="Cambria"/>
                <a:cs typeface="Cambria"/>
              </a:rPr>
              <a:t>issol</a:t>
            </a:r>
            <a:r>
              <a:rPr dirty="0" smtClean="0" sz="1200" spc="16">
                <a:latin typeface="Cambria"/>
                <a:cs typeface="Cambria"/>
              </a:rPr>
              <a:t>v</a:t>
            </a:r>
            <a:r>
              <a:rPr dirty="0" smtClean="0" sz="1200" spc="16">
                <a:latin typeface="Cambria"/>
                <a:cs typeface="Cambria"/>
              </a:rPr>
              <a:t>e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the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alu</a:t>
            </a:r>
            <a:r>
              <a:rPr dirty="0" smtClean="0" sz="1200" spc="16">
                <a:latin typeface="Cambria"/>
                <a:cs typeface="Cambria"/>
              </a:rPr>
              <a:t>m</a:t>
            </a:r>
            <a:r>
              <a:rPr dirty="0" smtClean="0" sz="1200" spc="16">
                <a:latin typeface="Cambria"/>
                <a:cs typeface="Cambria"/>
              </a:rPr>
              <a:t>i</a:t>
            </a:r>
            <a:r>
              <a:rPr dirty="0" smtClean="0" sz="1200" spc="16">
                <a:latin typeface="Cambria"/>
                <a:cs typeface="Cambria"/>
              </a:rPr>
              <a:t>n</a:t>
            </a:r>
            <a:r>
              <a:rPr dirty="0" smtClean="0" sz="1200" spc="16">
                <a:latin typeface="Cambria"/>
                <a:cs typeface="Cambria"/>
              </a:rPr>
              <a:t>a.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A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n</a:t>
            </a:r>
            <a:r>
              <a:rPr dirty="0" smtClean="0" sz="1200" spc="16">
                <a:latin typeface="Cambria"/>
                <a:cs typeface="Cambria"/>
              </a:rPr>
              <a:t>a</a:t>
            </a:r>
            <a:r>
              <a:rPr dirty="0" smtClean="0" sz="1200" spc="16">
                <a:latin typeface="Cambria"/>
                <a:cs typeface="Cambria"/>
              </a:rPr>
              <a:t>tu</a:t>
            </a:r>
            <a:r>
              <a:rPr dirty="0" smtClean="0" sz="1200" spc="16">
                <a:latin typeface="Cambria"/>
                <a:cs typeface="Cambria"/>
              </a:rPr>
              <a:t>r</a:t>
            </a:r>
            <a:r>
              <a:rPr dirty="0" smtClean="0" sz="1200" spc="16">
                <a:latin typeface="Cambria"/>
                <a:cs typeface="Cambria"/>
              </a:rPr>
              <a:t>al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o</a:t>
            </a:r>
            <a:r>
              <a:rPr dirty="0" smtClean="0" sz="1200" spc="16">
                <a:latin typeface="Cambria"/>
                <a:cs typeface="Cambria"/>
              </a:rPr>
              <a:t>r</a:t>
            </a:r>
            <a:r>
              <a:rPr dirty="0" smtClean="0" sz="1200" spc="16">
                <a:latin typeface="Cambria"/>
                <a:cs typeface="Cambria"/>
              </a:rPr>
              <a:t>e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call</a:t>
            </a:r>
            <a:r>
              <a:rPr dirty="0" smtClean="0" sz="1200" spc="16">
                <a:latin typeface="Cambria"/>
                <a:cs typeface="Cambria"/>
              </a:rPr>
              <a:t>e</a:t>
            </a:r>
            <a:r>
              <a:rPr dirty="0" smtClean="0" sz="1200" spc="16">
                <a:latin typeface="Cambria"/>
                <a:cs typeface="Cambria"/>
              </a:rPr>
              <a:t>d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 b="1">
                <a:latin typeface="Cambria"/>
                <a:cs typeface="Cambria"/>
              </a:rPr>
              <a:t>cry</a:t>
            </a:r>
            <a:r>
              <a:rPr dirty="0" smtClean="0" sz="1200" spc="16" b="1">
                <a:latin typeface="Cambria"/>
                <a:cs typeface="Cambria"/>
              </a:rPr>
              <a:t>o</a:t>
            </a:r>
            <a:r>
              <a:rPr dirty="0" smtClean="0" sz="1200" spc="16" b="1">
                <a:latin typeface="Cambria"/>
                <a:cs typeface="Cambria"/>
              </a:rPr>
              <a:t>lite</a:t>
            </a:r>
            <a:r>
              <a:rPr dirty="0" smtClean="0" sz="1200" spc="16" b="1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w</a:t>
            </a:r>
            <a:r>
              <a:rPr dirty="0" smtClean="0" sz="1200" spc="16">
                <a:latin typeface="Cambria"/>
                <a:cs typeface="Cambria"/>
              </a:rPr>
              <a:t>as</a:t>
            </a:r>
            <a:r>
              <a:rPr dirty="0" smtClean="0" sz="1200" spc="16">
                <a:latin typeface="Cambria"/>
                <a:cs typeface="Cambria"/>
              </a:rPr>
              <a:t> </a:t>
            </a:r>
            <a:r>
              <a:rPr dirty="0" smtClean="0" sz="1200" spc="16">
                <a:latin typeface="Cambria"/>
                <a:cs typeface="Cambria"/>
              </a:rPr>
              <a:t>use</a:t>
            </a:r>
            <a:r>
              <a:rPr dirty="0" smtClean="0" sz="1200" spc="16">
                <a:latin typeface="Cambria"/>
                <a:cs typeface="Cambria"/>
              </a:rPr>
              <a:t>d</a:t>
            </a:r>
            <a:r>
              <a:rPr dirty="0" smtClean="0" sz="1200" spc="16">
                <a:latin typeface="Cambria"/>
                <a:cs typeface="Cambria"/>
              </a:rPr>
              <a:t>,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9083" y="9365996"/>
            <a:ext cx="117493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1685925" y="1896236"/>
            <a:ext cx="440055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30604" y="378968"/>
            <a:ext cx="2751542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Ex.</a:t>
            </a:r>
            <a:r>
              <a:rPr dirty="0" smtClean="0" sz="1100" spc="-1">
                <a:latin typeface="Calibri"/>
                <a:cs typeface="Calibri"/>
              </a:rPr>
              <a:t>L</a:t>
            </a:r>
            <a:r>
              <a:rPr dirty="0" smtClean="0" sz="1100" spc="-1">
                <a:latin typeface="Calibri"/>
                <a:cs typeface="Calibri"/>
              </a:rPr>
              <a:t>ec</a:t>
            </a:r>
            <a:r>
              <a:rPr dirty="0" smtClean="0" sz="1100" spc="-1">
                <a:latin typeface="Calibri"/>
                <a:cs typeface="Calibri"/>
              </a:rPr>
              <a:t>.</a:t>
            </a:r>
            <a:r>
              <a:rPr dirty="0" smtClean="0" sz="1100" spc="-1">
                <a:latin typeface="Calibri"/>
                <a:cs typeface="Calibri"/>
              </a:rPr>
              <a:t>3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x</a:t>
            </a:r>
            <a:r>
              <a:rPr dirty="0" smtClean="0" sz="1100" spc="-1">
                <a:latin typeface="Calibri"/>
                <a:cs typeface="Calibri"/>
              </a:rPr>
              <a:t>t</a:t>
            </a:r>
            <a:r>
              <a:rPr dirty="0" smtClean="0" sz="1100" spc="-1">
                <a:latin typeface="Calibri"/>
                <a:cs typeface="Calibri"/>
              </a:rPr>
              <a:t>ra</a:t>
            </a:r>
            <a:r>
              <a:rPr dirty="0" smtClean="0" sz="1100" spc="-1">
                <a:latin typeface="Calibri"/>
                <a:cs typeface="Calibri"/>
              </a:rPr>
              <a:t>c</a:t>
            </a:r>
            <a:r>
              <a:rPr dirty="0" smtClean="0" sz="1100" spc="-1">
                <a:latin typeface="Calibri"/>
                <a:cs typeface="Calibri"/>
              </a:rPr>
              <a:t>ti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f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Al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i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fr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r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xi</a:t>
            </a: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16677" y="378968"/>
            <a:ext cx="1093076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r.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h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921690"/>
            <a:ext cx="5532169" cy="714248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19">
                <a:latin typeface="Cambria"/>
                <a:cs typeface="Cambria"/>
              </a:rPr>
              <a:t>altho</a:t>
            </a:r>
            <a:r>
              <a:rPr dirty="0" smtClean="0" sz="1200" spc="19">
                <a:latin typeface="Cambria"/>
                <a:cs typeface="Cambria"/>
              </a:rPr>
              <a:t>u</a:t>
            </a:r>
            <a:r>
              <a:rPr dirty="0" smtClean="0" sz="1200" spc="19">
                <a:latin typeface="Cambria"/>
                <a:cs typeface="Cambria"/>
              </a:rPr>
              <a:t>g</a:t>
            </a:r>
            <a:r>
              <a:rPr dirty="0" smtClean="0" sz="1200" spc="19">
                <a:latin typeface="Cambria"/>
                <a:cs typeface="Cambria"/>
              </a:rPr>
              <a:t>h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the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c</a:t>
            </a:r>
            <a:r>
              <a:rPr dirty="0" smtClean="0" sz="1200" spc="19">
                <a:latin typeface="Cambria"/>
                <a:cs typeface="Cambria"/>
              </a:rPr>
              <a:t>r</a:t>
            </a:r>
            <a:r>
              <a:rPr dirty="0" smtClean="0" sz="1200" spc="19">
                <a:latin typeface="Cambria"/>
                <a:cs typeface="Cambria"/>
              </a:rPr>
              <a:t>y</a:t>
            </a:r>
            <a:r>
              <a:rPr dirty="0" smtClean="0" sz="1200" spc="19">
                <a:latin typeface="Cambria"/>
                <a:cs typeface="Cambria"/>
              </a:rPr>
              <a:t>olite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is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p</a:t>
            </a:r>
            <a:r>
              <a:rPr dirty="0" smtClean="0" sz="1200" spc="19">
                <a:latin typeface="Cambria"/>
                <a:cs typeface="Cambria"/>
              </a:rPr>
              <a:t>r</a:t>
            </a:r>
            <a:r>
              <a:rPr dirty="0" smtClean="0" sz="1200" spc="19">
                <a:latin typeface="Cambria"/>
                <a:cs typeface="Cambria"/>
              </a:rPr>
              <a:t>e</a:t>
            </a:r>
            <a:r>
              <a:rPr dirty="0" smtClean="0" sz="1200" spc="19">
                <a:latin typeface="Cambria"/>
                <a:cs typeface="Cambria"/>
              </a:rPr>
              <a:t>p</a:t>
            </a:r>
            <a:r>
              <a:rPr dirty="0" smtClean="0" sz="1200" spc="19">
                <a:latin typeface="Cambria"/>
                <a:cs typeface="Cambria"/>
              </a:rPr>
              <a:t>ared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artifici</a:t>
            </a:r>
            <a:r>
              <a:rPr dirty="0" smtClean="0" sz="1200" spc="19">
                <a:latin typeface="Cambria"/>
                <a:cs typeface="Cambria"/>
              </a:rPr>
              <a:t>a</a:t>
            </a:r>
            <a:r>
              <a:rPr dirty="0" smtClean="0" sz="1200" spc="19">
                <a:latin typeface="Cambria"/>
                <a:cs typeface="Cambria"/>
              </a:rPr>
              <a:t>lly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now.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E</a:t>
            </a:r>
            <a:r>
              <a:rPr dirty="0" smtClean="0" sz="1200" spc="19">
                <a:latin typeface="Cambria"/>
                <a:cs typeface="Cambria"/>
              </a:rPr>
              <a:t>ach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p</a:t>
            </a:r>
            <a:r>
              <a:rPr dirty="0" smtClean="0" sz="1200" spc="19">
                <a:latin typeface="Cambria"/>
                <a:cs typeface="Cambria"/>
              </a:rPr>
              <a:t>ot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can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p</a:t>
            </a:r>
            <a:r>
              <a:rPr dirty="0" smtClean="0" sz="1200" spc="19">
                <a:latin typeface="Cambria"/>
                <a:cs typeface="Cambria"/>
              </a:rPr>
              <a:t>r</a:t>
            </a:r>
            <a:r>
              <a:rPr dirty="0" smtClean="0" sz="1200" spc="19">
                <a:latin typeface="Cambria"/>
                <a:cs typeface="Cambria"/>
              </a:rPr>
              <a:t>o</a:t>
            </a:r>
            <a:r>
              <a:rPr dirty="0" smtClean="0" sz="1200" spc="19">
                <a:latin typeface="Cambria"/>
                <a:cs typeface="Cambria"/>
              </a:rPr>
              <a:t>d</a:t>
            </a:r>
            <a:r>
              <a:rPr dirty="0" smtClean="0" sz="1200" spc="19">
                <a:latin typeface="Cambria"/>
                <a:cs typeface="Cambria"/>
              </a:rPr>
              <a:t>u</a:t>
            </a:r>
            <a:r>
              <a:rPr dirty="0" smtClean="0" sz="1200" spc="19">
                <a:latin typeface="Cambria"/>
                <a:cs typeface="Cambria"/>
              </a:rPr>
              <a:t>c</a:t>
            </a:r>
            <a:r>
              <a:rPr dirty="0" smtClean="0" sz="1200" spc="19">
                <a:latin typeface="Cambria"/>
                <a:cs typeface="Cambria"/>
              </a:rPr>
              <a:t>e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a</a:t>
            </a:r>
            <a:r>
              <a:rPr dirty="0" smtClean="0" sz="1200" spc="19">
                <a:latin typeface="Cambria"/>
                <a:cs typeface="Cambria"/>
              </a:rPr>
              <a:t>b</a:t>
            </a:r>
            <a:r>
              <a:rPr dirty="0" smtClean="0" sz="1200" spc="19">
                <a:latin typeface="Cambria"/>
                <a:cs typeface="Cambria"/>
              </a:rPr>
              <a:t>out</a:t>
            </a:r>
            <a:r>
              <a:rPr dirty="0" smtClean="0" sz="1200" spc="19">
                <a:latin typeface="Cambria"/>
                <a:cs typeface="Cambria"/>
              </a:rPr>
              <a:t> </a:t>
            </a:r>
            <a:r>
              <a:rPr dirty="0" smtClean="0" sz="1200" spc="19">
                <a:latin typeface="Cambria"/>
                <a:cs typeface="Cambria"/>
              </a:rPr>
              <a:t>one</a:t>
            </a:r>
            <a:endParaRPr sz="1200">
              <a:latin typeface="Cambria"/>
              <a:cs typeface="Cambria"/>
            </a:endParaRPr>
          </a:p>
          <a:p>
            <a:pPr marL="12700" marR="7264">
              <a:lnSpc>
                <a:spcPts val="2110"/>
              </a:lnSpc>
              <a:spcBef>
                <a:spcPts val="193"/>
              </a:spcBef>
            </a:pPr>
            <a:r>
              <a:rPr dirty="0" smtClean="0" sz="1200" spc="10">
                <a:latin typeface="Cambria"/>
                <a:cs typeface="Cambria"/>
              </a:rPr>
              <a:t>ton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of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alu</a:t>
            </a:r>
            <a:r>
              <a:rPr dirty="0" smtClean="0" sz="1200" spc="10">
                <a:latin typeface="Cambria"/>
                <a:cs typeface="Cambria"/>
              </a:rPr>
              <a:t>m</a:t>
            </a:r>
            <a:r>
              <a:rPr dirty="0" smtClean="0" sz="1200" spc="10">
                <a:latin typeface="Cambria"/>
                <a:cs typeface="Cambria"/>
              </a:rPr>
              <a:t>i</a:t>
            </a:r>
            <a:r>
              <a:rPr dirty="0" smtClean="0" sz="1200" spc="10">
                <a:latin typeface="Cambria"/>
                <a:cs typeface="Cambria"/>
              </a:rPr>
              <a:t>n</a:t>
            </a:r>
            <a:r>
              <a:rPr dirty="0" smtClean="0" sz="1200" spc="10">
                <a:latin typeface="Cambria"/>
                <a:cs typeface="Cambria"/>
              </a:rPr>
              <a:t>ium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e</a:t>
            </a:r>
            <a:r>
              <a:rPr dirty="0" smtClean="0" sz="1200" spc="10">
                <a:latin typeface="Cambria"/>
                <a:cs typeface="Cambria"/>
              </a:rPr>
              <a:t>a</a:t>
            </a:r>
            <a:r>
              <a:rPr dirty="0" smtClean="0" sz="1200" spc="10">
                <a:latin typeface="Cambria"/>
                <a:cs typeface="Cambria"/>
              </a:rPr>
              <a:t>ch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d</a:t>
            </a:r>
            <a:r>
              <a:rPr dirty="0" smtClean="0" sz="1200" spc="10">
                <a:latin typeface="Cambria"/>
                <a:cs typeface="Cambria"/>
              </a:rPr>
              <a:t>ay.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T</a:t>
            </a:r>
            <a:r>
              <a:rPr dirty="0" smtClean="0" sz="1200" spc="10">
                <a:latin typeface="Cambria"/>
                <a:cs typeface="Cambria"/>
              </a:rPr>
              <a:t>he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hot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li</a:t>
            </a:r>
            <a:r>
              <a:rPr dirty="0" smtClean="0" sz="1200" spc="10">
                <a:latin typeface="Cambria"/>
                <a:cs typeface="Cambria"/>
              </a:rPr>
              <a:t>q</a:t>
            </a:r>
            <a:r>
              <a:rPr dirty="0" smtClean="0" sz="1200" spc="10">
                <a:latin typeface="Cambria"/>
                <a:cs typeface="Cambria"/>
              </a:rPr>
              <a:t>uid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met</a:t>
            </a:r>
            <a:r>
              <a:rPr dirty="0" smtClean="0" sz="1200" spc="10">
                <a:latin typeface="Cambria"/>
                <a:cs typeface="Cambria"/>
              </a:rPr>
              <a:t>a</a:t>
            </a:r>
            <a:r>
              <a:rPr dirty="0" smtClean="0" sz="1200" spc="10">
                <a:latin typeface="Cambria"/>
                <a:cs typeface="Cambria"/>
              </a:rPr>
              <a:t>l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is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r</a:t>
            </a:r>
            <a:r>
              <a:rPr dirty="0" smtClean="0" sz="1200" spc="10">
                <a:latin typeface="Cambria"/>
                <a:cs typeface="Cambria"/>
              </a:rPr>
              <a:t>em</a:t>
            </a:r>
            <a:r>
              <a:rPr dirty="0" smtClean="0" sz="1200" spc="10">
                <a:latin typeface="Cambria"/>
                <a:cs typeface="Cambria"/>
              </a:rPr>
              <a:t>o</a:t>
            </a:r>
            <a:r>
              <a:rPr dirty="0" smtClean="0" sz="1200" spc="10">
                <a:latin typeface="Cambria"/>
                <a:cs typeface="Cambria"/>
              </a:rPr>
              <a:t>v</a:t>
            </a:r>
            <a:r>
              <a:rPr dirty="0" smtClean="0" sz="1200" spc="10">
                <a:latin typeface="Cambria"/>
                <a:cs typeface="Cambria"/>
              </a:rPr>
              <a:t>ed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r</a:t>
            </a:r>
            <a:r>
              <a:rPr dirty="0" smtClean="0" sz="1200" spc="10">
                <a:latin typeface="Cambria"/>
                <a:cs typeface="Cambria"/>
              </a:rPr>
              <a:t>eg</a:t>
            </a:r>
            <a:r>
              <a:rPr dirty="0" smtClean="0" sz="1200" spc="10">
                <a:latin typeface="Cambria"/>
                <a:cs typeface="Cambria"/>
              </a:rPr>
              <a:t>u</a:t>
            </a:r>
            <a:r>
              <a:rPr dirty="0" smtClean="0" sz="1200" spc="10">
                <a:latin typeface="Cambria"/>
                <a:cs typeface="Cambria"/>
              </a:rPr>
              <a:t>la</a:t>
            </a:r>
            <a:r>
              <a:rPr dirty="0" smtClean="0" sz="1200" spc="10">
                <a:latin typeface="Cambria"/>
                <a:cs typeface="Cambria"/>
              </a:rPr>
              <a:t>r</a:t>
            </a:r>
            <a:r>
              <a:rPr dirty="0" smtClean="0" sz="1200" spc="10">
                <a:latin typeface="Cambria"/>
                <a:cs typeface="Cambria"/>
              </a:rPr>
              <a:t>ly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f</a:t>
            </a:r>
            <a:r>
              <a:rPr dirty="0" smtClean="0" sz="1200" spc="10">
                <a:latin typeface="Cambria"/>
                <a:cs typeface="Cambria"/>
              </a:rPr>
              <a:t>r</a:t>
            </a:r>
            <a:r>
              <a:rPr dirty="0" smtClean="0" sz="1200" spc="10">
                <a:latin typeface="Cambria"/>
                <a:cs typeface="Cambria"/>
              </a:rPr>
              <a:t>om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t</a:t>
            </a:r>
            <a:r>
              <a:rPr dirty="0" smtClean="0" sz="1200" spc="10">
                <a:latin typeface="Cambria"/>
                <a:cs typeface="Cambria"/>
              </a:rPr>
              <a:t>h</a:t>
            </a:r>
            <a:r>
              <a:rPr dirty="0" smtClean="0" sz="1200" spc="10">
                <a:latin typeface="Cambria"/>
                <a:cs typeface="Cambria"/>
              </a:rPr>
              <a:t>e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p</a:t>
            </a:r>
            <a:r>
              <a:rPr dirty="0" smtClean="0" sz="1200" spc="10">
                <a:latin typeface="Cambria"/>
                <a:cs typeface="Cambria"/>
              </a:rPr>
              <a:t>ot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a</a:t>
            </a:r>
            <a:r>
              <a:rPr dirty="0" smtClean="0" sz="1200" spc="10">
                <a:latin typeface="Cambria"/>
                <a:cs typeface="Cambria"/>
              </a:rPr>
              <a:t>n</a:t>
            </a:r>
            <a:r>
              <a:rPr dirty="0" smtClean="0" sz="1200" spc="10">
                <a:latin typeface="Cambria"/>
                <a:cs typeface="Cambria"/>
              </a:rPr>
              <a:t>d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cast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i</a:t>
            </a:r>
            <a:r>
              <a:rPr dirty="0" smtClean="0" sz="1200" spc="10">
                <a:latin typeface="Cambria"/>
                <a:cs typeface="Cambria"/>
              </a:rPr>
              <a:t>n</a:t>
            </a:r>
            <a:r>
              <a:rPr dirty="0" smtClean="0" sz="1200" spc="10">
                <a:latin typeface="Cambria"/>
                <a:cs typeface="Cambria"/>
              </a:rPr>
              <a:t>to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b</a:t>
            </a:r>
            <a:r>
              <a:rPr dirty="0" smtClean="0" sz="1200" spc="10">
                <a:latin typeface="Cambria"/>
                <a:cs typeface="Cambria"/>
              </a:rPr>
              <a:t>lo</a:t>
            </a:r>
            <a:r>
              <a:rPr dirty="0" smtClean="0" sz="1200" spc="10">
                <a:latin typeface="Cambria"/>
                <a:cs typeface="Cambria"/>
              </a:rPr>
              <a:t>c</a:t>
            </a:r>
            <a:r>
              <a:rPr dirty="0" smtClean="0" sz="1200" spc="10">
                <a:latin typeface="Cambria"/>
                <a:cs typeface="Cambria"/>
              </a:rPr>
              <a:t>k</a:t>
            </a:r>
            <a:r>
              <a:rPr dirty="0" smtClean="0" sz="1200" spc="10">
                <a:latin typeface="Cambria"/>
                <a:cs typeface="Cambria"/>
              </a:rPr>
              <a:t>s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or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10">
                <a:latin typeface="Cambria"/>
                <a:cs typeface="Cambria"/>
              </a:rPr>
              <a:t>i</a:t>
            </a:r>
            <a:r>
              <a:rPr dirty="0" smtClean="0" sz="1200" spc="10">
                <a:latin typeface="Cambria"/>
                <a:cs typeface="Cambria"/>
              </a:rPr>
              <a:t>n</a:t>
            </a:r>
            <a:r>
              <a:rPr dirty="0" smtClean="0" sz="1200" spc="10">
                <a:latin typeface="Cambria"/>
                <a:cs typeface="Cambria"/>
              </a:rPr>
              <a:t>g</a:t>
            </a:r>
            <a:r>
              <a:rPr dirty="0" smtClean="0" sz="1200" spc="10">
                <a:latin typeface="Cambria"/>
                <a:cs typeface="Cambria"/>
              </a:rPr>
              <a:t>ots.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5296205"/>
            <a:ext cx="5525668" cy="980948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 marR="7239" algn="just">
              <a:lnSpc>
                <a:spcPts val="1340"/>
              </a:lnSpc>
            </a:pPr>
            <a:r>
              <a:rPr dirty="0" smtClean="0" sz="1200" spc="18">
                <a:latin typeface="Cambria"/>
                <a:cs typeface="Cambria"/>
              </a:rPr>
              <a:t>I</a:t>
            </a:r>
            <a:r>
              <a:rPr dirty="0" smtClean="0" sz="1200" spc="18">
                <a:latin typeface="Cambria"/>
                <a:cs typeface="Cambria"/>
              </a:rPr>
              <a:t>n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p</a:t>
            </a:r>
            <a:r>
              <a:rPr dirty="0" smtClean="0" sz="1200" spc="18">
                <a:latin typeface="Cambria"/>
                <a:cs typeface="Cambria"/>
              </a:rPr>
              <a:t>r</a:t>
            </a:r>
            <a:r>
              <a:rPr dirty="0" smtClean="0" sz="1200" spc="18">
                <a:latin typeface="Cambria"/>
                <a:cs typeface="Cambria"/>
              </a:rPr>
              <a:t>i</a:t>
            </a:r>
            <a:r>
              <a:rPr dirty="0" smtClean="0" sz="1200" spc="18">
                <a:latin typeface="Cambria"/>
                <a:cs typeface="Cambria"/>
              </a:rPr>
              <a:t>n</a:t>
            </a:r>
            <a:r>
              <a:rPr dirty="0" smtClean="0" sz="1200" spc="18">
                <a:latin typeface="Cambria"/>
                <a:cs typeface="Cambria"/>
              </a:rPr>
              <a:t>ci</a:t>
            </a:r>
            <a:r>
              <a:rPr dirty="0" smtClean="0" sz="1200" spc="18">
                <a:latin typeface="Cambria"/>
                <a:cs typeface="Cambria"/>
              </a:rPr>
              <a:t>p</a:t>
            </a:r>
            <a:r>
              <a:rPr dirty="0" smtClean="0" sz="1200" spc="18">
                <a:latin typeface="Cambria"/>
                <a:cs typeface="Cambria"/>
              </a:rPr>
              <a:t>le,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alu</a:t>
            </a:r>
            <a:r>
              <a:rPr dirty="0" smtClean="0" sz="1200" spc="18">
                <a:latin typeface="Cambria"/>
                <a:cs typeface="Cambria"/>
              </a:rPr>
              <a:t>m</a:t>
            </a:r>
            <a:r>
              <a:rPr dirty="0" smtClean="0" sz="1200" spc="18">
                <a:latin typeface="Cambria"/>
                <a:cs typeface="Cambria"/>
              </a:rPr>
              <a:t>i</a:t>
            </a:r>
            <a:r>
              <a:rPr dirty="0" smtClean="0" sz="1200" spc="18">
                <a:latin typeface="Cambria"/>
                <a:cs typeface="Cambria"/>
              </a:rPr>
              <a:t>n</a:t>
            </a:r>
            <a:r>
              <a:rPr dirty="0" smtClean="0" sz="1200" spc="18">
                <a:latin typeface="Cambria"/>
                <a:cs typeface="Cambria"/>
              </a:rPr>
              <a:t>ium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co</a:t>
            </a:r>
            <a:r>
              <a:rPr dirty="0" smtClean="0" sz="1200" spc="18">
                <a:latin typeface="Cambria"/>
                <a:cs typeface="Cambria"/>
              </a:rPr>
              <a:t>u</a:t>
            </a:r>
            <a:r>
              <a:rPr dirty="0" smtClean="0" sz="1200" spc="18">
                <a:latin typeface="Cambria"/>
                <a:cs typeface="Cambria"/>
              </a:rPr>
              <a:t>l</a:t>
            </a:r>
            <a:r>
              <a:rPr dirty="0" smtClean="0" sz="1200" spc="18">
                <a:latin typeface="Cambria"/>
                <a:cs typeface="Cambria"/>
              </a:rPr>
              <a:t>d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be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p</a:t>
            </a:r>
            <a:r>
              <a:rPr dirty="0" smtClean="0" sz="1200" spc="18">
                <a:latin typeface="Cambria"/>
                <a:cs typeface="Cambria"/>
              </a:rPr>
              <a:t>r</a:t>
            </a:r>
            <a:r>
              <a:rPr dirty="0" smtClean="0" sz="1200" spc="18">
                <a:latin typeface="Cambria"/>
                <a:cs typeface="Cambria"/>
              </a:rPr>
              <a:t>o</a:t>
            </a:r>
            <a:r>
              <a:rPr dirty="0" smtClean="0" sz="1200" spc="18">
                <a:latin typeface="Cambria"/>
                <a:cs typeface="Cambria"/>
              </a:rPr>
              <a:t>d</a:t>
            </a:r>
            <a:r>
              <a:rPr dirty="0" smtClean="0" sz="1200" spc="18">
                <a:latin typeface="Cambria"/>
                <a:cs typeface="Cambria"/>
              </a:rPr>
              <a:t>u</a:t>
            </a:r>
            <a:r>
              <a:rPr dirty="0" smtClean="0" sz="1200" spc="18">
                <a:latin typeface="Cambria"/>
                <a:cs typeface="Cambria"/>
              </a:rPr>
              <a:t>c</a:t>
            </a:r>
            <a:r>
              <a:rPr dirty="0" smtClean="0" sz="1200" spc="18">
                <a:latin typeface="Cambria"/>
                <a:cs typeface="Cambria"/>
              </a:rPr>
              <a:t>ed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b</a:t>
            </a:r>
            <a:r>
              <a:rPr dirty="0" smtClean="0" sz="1200" spc="18">
                <a:latin typeface="Cambria"/>
                <a:cs typeface="Cambria"/>
              </a:rPr>
              <a:t>y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melti</a:t>
            </a:r>
            <a:r>
              <a:rPr dirty="0" smtClean="0" sz="1200" spc="18">
                <a:latin typeface="Cambria"/>
                <a:cs typeface="Cambria"/>
              </a:rPr>
              <a:t>n</a:t>
            </a:r>
            <a:r>
              <a:rPr dirty="0" smtClean="0" sz="1200" spc="18">
                <a:latin typeface="Cambria"/>
                <a:cs typeface="Cambria"/>
              </a:rPr>
              <a:t>g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al</a:t>
            </a:r>
            <a:r>
              <a:rPr dirty="0" smtClean="0" sz="1200" spc="18">
                <a:latin typeface="Cambria"/>
                <a:cs typeface="Cambria"/>
              </a:rPr>
              <a:t>u</a:t>
            </a:r>
            <a:r>
              <a:rPr dirty="0" smtClean="0" sz="1200" spc="18">
                <a:latin typeface="Cambria"/>
                <a:cs typeface="Cambria"/>
              </a:rPr>
              <a:t>min</a:t>
            </a:r>
            <a:r>
              <a:rPr dirty="0" smtClean="0" sz="1200" spc="18">
                <a:latin typeface="Cambria"/>
                <a:cs typeface="Cambria"/>
              </a:rPr>
              <a:t>i</a:t>
            </a:r>
            <a:r>
              <a:rPr dirty="0" smtClean="0" sz="1200" spc="18">
                <a:latin typeface="Cambria"/>
                <a:cs typeface="Cambria"/>
              </a:rPr>
              <a:t>um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o</a:t>
            </a:r>
            <a:r>
              <a:rPr dirty="0" smtClean="0" sz="1200" spc="18">
                <a:latin typeface="Cambria"/>
                <a:cs typeface="Cambria"/>
              </a:rPr>
              <a:t>xi</a:t>
            </a:r>
            <a:r>
              <a:rPr dirty="0" smtClean="0" sz="1200" spc="18">
                <a:latin typeface="Cambria"/>
                <a:cs typeface="Cambria"/>
              </a:rPr>
              <a:t>d</a:t>
            </a:r>
            <a:r>
              <a:rPr dirty="0" smtClean="0" sz="1200" spc="18">
                <a:latin typeface="Cambria"/>
                <a:cs typeface="Cambria"/>
              </a:rPr>
              <a:t>e</a:t>
            </a:r>
            <a:r>
              <a:rPr dirty="0" smtClean="0" sz="1200" spc="18">
                <a:latin typeface="Cambria"/>
                <a:cs typeface="Cambria"/>
              </a:rPr>
              <a:t> </a:t>
            </a:r>
            <a:r>
              <a:rPr dirty="0" smtClean="0" sz="1200" spc="18">
                <a:latin typeface="Cambria"/>
                <a:cs typeface="Cambria"/>
              </a:rPr>
              <a:t>(al</a:t>
            </a:r>
            <a:r>
              <a:rPr dirty="0" smtClean="0" sz="1200" spc="18">
                <a:latin typeface="Cambria"/>
                <a:cs typeface="Cambria"/>
              </a:rPr>
              <a:t>u</a:t>
            </a:r>
            <a:r>
              <a:rPr dirty="0" smtClean="0" sz="1200" spc="18">
                <a:latin typeface="Cambria"/>
                <a:cs typeface="Cambria"/>
              </a:rPr>
              <a:t>min</a:t>
            </a:r>
            <a:r>
              <a:rPr dirty="0" smtClean="0" sz="1200" spc="18">
                <a:latin typeface="Cambria"/>
                <a:cs typeface="Cambria"/>
              </a:rPr>
              <a:t>a</a:t>
            </a:r>
            <a:r>
              <a:rPr dirty="0" smtClean="0" sz="1200" spc="18">
                <a:latin typeface="Cambria"/>
                <a:cs typeface="Cambria"/>
              </a:rPr>
              <a:t>)</a:t>
            </a:r>
            <a:endParaRPr sz="1200">
              <a:latin typeface="Cambria"/>
              <a:cs typeface="Cambria"/>
            </a:endParaRPr>
          </a:p>
          <a:p>
            <a:pPr marL="12700" algn="just">
              <a:lnSpc>
                <a:spcPts val="2110"/>
              </a:lnSpc>
              <a:spcBef>
                <a:spcPts val="183"/>
              </a:spcBef>
            </a:pP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ass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ng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elect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ic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ou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tunat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ly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x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ef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acto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mat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exce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ion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lly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hi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melti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oint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of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b</a:t>
            </a:r>
            <a:r>
              <a:rPr dirty="0" smtClean="0" sz="1200" spc="0">
                <a:latin typeface="Cambria"/>
                <a:cs typeface="Cambria"/>
              </a:rPr>
              <a:t>out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2</a:t>
            </a:r>
            <a:r>
              <a:rPr dirty="0" smtClean="0" sz="1200" spc="0">
                <a:latin typeface="Cambria"/>
                <a:cs typeface="Cambria"/>
              </a:rPr>
              <a:t>0</a:t>
            </a:r>
            <a:r>
              <a:rPr dirty="0" smtClean="0" sz="1200" spc="0">
                <a:latin typeface="Cambria"/>
                <a:cs typeface="Cambria"/>
              </a:rPr>
              <a:t>0</a:t>
            </a:r>
            <a:r>
              <a:rPr dirty="0" smtClean="0" sz="1200" spc="0">
                <a:latin typeface="Cambria"/>
                <a:cs typeface="Cambria"/>
              </a:rPr>
              <a:t>0</a:t>
            </a:r>
            <a:r>
              <a:rPr dirty="0" smtClean="0" baseline="21324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Ref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acto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are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used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li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ces.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6545885"/>
            <a:ext cx="5534898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12">
                <a:latin typeface="Cambria"/>
                <a:cs typeface="Cambria"/>
              </a:rPr>
              <a:t>T</a:t>
            </a:r>
            <a:r>
              <a:rPr dirty="0" smtClean="0" sz="1200" spc="12">
                <a:latin typeface="Cambria"/>
                <a:cs typeface="Cambria"/>
              </a:rPr>
              <a:t>he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f</a:t>
            </a:r>
            <a:r>
              <a:rPr dirty="0" smtClean="0" sz="1200" spc="12">
                <a:latin typeface="Cambria"/>
                <a:cs typeface="Cambria"/>
              </a:rPr>
              <a:t>unction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of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c</a:t>
            </a:r>
            <a:r>
              <a:rPr dirty="0" smtClean="0" sz="1200" spc="12">
                <a:latin typeface="Cambria"/>
                <a:cs typeface="Cambria"/>
              </a:rPr>
              <a:t>r</a:t>
            </a:r>
            <a:r>
              <a:rPr dirty="0" smtClean="0" sz="1200" spc="12">
                <a:latin typeface="Cambria"/>
                <a:cs typeface="Cambria"/>
              </a:rPr>
              <a:t>y</a:t>
            </a:r>
            <a:r>
              <a:rPr dirty="0" smtClean="0" sz="1200" spc="12">
                <a:latin typeface="Cambria"/>
                <a:cs typeface="Cambria"/>
              </a:rPr>
              <a:t>o</a:t>
            </a:r>
            <a:r>
              <a:rPr dirty="0" smtClean="0" sz="1200" spc="12">
                <a:latin typeface="Cambria"/>
                <a:cs typeface="Cambria"/>
              </a:rPr>
              <a:t>lite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is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to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lo</a:t>
            </a:r>
            <a:r>
              <a:rPr dirty="0" smtClean="0" sz="1200" spc="12">
                <a:latin typeface="Cambria"/>
                <a:cs typeface="Cambria"/>
              </a:rPr>
              <a:t>w</a:t>
            </a:r>
            <a:r>
              <a:rPr dirty="0" smtClean="0" sz="1200" spc="12">
                <a:latin typeface="Cambria"/>
                <a:cs typeface="Cambria"/>
              </a:rPr>
              <a:t>er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the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melti</a:t>
            </a:r>
            <a:r>
              <a:rPr dirty="0" smtClean="0" sz="1200" spc="12">
                <a:latin typeface="Cambria"/>
                <a:cs typeface="Cambria"/>
              </a:rPr>
              <a:t>n</a:t>
            </a:r>
            <a:r>
              <a:rPr dirty="0" smtClean="0" sz="1200" spc="12">
                <a:latin typeface="Cambria"/>
                <a:cs typeface="Cambria"/>
              </a:rPr>
              <a:t>g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p</a:t>
            </a:r>
            <a:r>
              <a:rPr dirty="0" smtClean="0" sz="1200" spc="12">
                <a:latin typeface="Cambria"/>
                <a:cs typeface="Cambria"/>
              </a:rPr>
              <a:t>oint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of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alu</a:t>
            </a:r>
            <a:r>
              <a:rPr dirty="0" smtClean="0" sz="1200" spc="12">
                <a:latin typeface="Cambria"/>
                <a:cs typeface="Cambria"/>
              </a:rPr>
              <a:t>m</a:t>
            </a:r>
            <a:r>
              <a:rPr dirty="0" smtClean="0" sz="1200" spc="12">
                <a:latin typeface="Cambria"/>
                <a:cs typeface="Cambria"/>
              </a:rPr>
              <a:t>i</a:t>
            </a:r>
            <a:r>
              <a:rPr dirty="0" smtClean="0" sz="1200" spc="12">
                <a:latin typeface="Cambria"/>
                <a:cs typeface="Cambria"/>
              </a:rPr>
              <a:t>n</a:t>
            </a:r>
            <a:r>
              <a:rPr dirty="0" smtClean="0" sz="1200" spc="12">
                <a:latin typeface="Cambria"/>
                <a:cs typeface="Cambria"/>
              </a:rPr>
              <a:t>i</a:t>
            </a:r>
            <a:r>
              <a:rPr dirty="0" smtClean="0" sz="1200" spc="12">
                <a:latin typeface="Cambria"/>
                <a:cs typeface="Cambria"/>
              </a:rPr>
              <a:t>um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o</a:t>
            </a:r>
            <a:r>
              <a:rPr dirty="0" smtClean="0" sz="1200" spc="12">
                <a:latin typeface="Cambria"/>
                <a:cs typeface="Cambria"/>
              </a:rPr>
              <a:t>x</a:t>
            </a:r>
            <a:r>
              <a:rPr dirty="0" smtClean="0" sz="1200" spc="12">
                <a:latin typeface="Cambria"/>
                <a:cs typeface="Cambria"/>
              </a:rPr>
              <a:t>i</a:t>
            </a:r>
            <a:r>
              <a:rPr dirty="0" smtClean="0" sz="1200" spc="12">
                <a:latin typeface="Cambria"/>
                <a:cs typeface="Cambria"/>
              </a:rPr>
              <a:t>d</a:t>
            </a:r>
            <a:r>
              <a:rPr dirty="0" smtClean="0" sz="1200" spc="12">
                <a:latin typeface="Cambria"/>
                <a:cs typeface="Cambria"/>
              </a:rPr>
              <a:t>e.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 </a:t>
            </a:r>
            <a:r>
              <a:rPr dirty="0" smtClean="0" sz="1200" spc="12">
                <a:latin typeface="Cambria"/>
                <a:cs typeface="Cambria"/>
              </a:rPr>
              <a:t>By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6812966"/>
            <a:ext cx="4623472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23">
                <a:latin typeface="Cambria"/>
                <a:cs typeface="Cambria"/>
              </a:rPr>
              <a:t>d</a:t>
            </a:r>
            <a:r>
              <a:rPr dirty="0" smtClean="0" sz="1200" spc="23">
                <a:latin typeface="Cambria"/>
                <a:cs typeface="Cambria"/>
              </a:rPr>
              <a:t>issol</a:t>
            </a:r>
            <a:r>
              <a:rPr dirty="0" smtClean="0" sz="1200" spc="23">
                <a:latin typeface="Cambria"/>
                <a:cs typeface="Cambria"/>
              </a:rPr>
              <a:t>v</a:t>
            </a:r>
            <a:r>
              <a:rPr dirty="0" smtClean="0" sz="1200" spc="23">
                <a:latin typeface="Cambria"/>
                <a:cs typeface="Cambria"/>
              </a:rPr>
              <a:t>i</a:t>
            </a:r>
            <a:r>
              <a:rPr dirty="0" smtClean="0" sz="1200" spc="23">
                <a:latin typeface="Cambria"/>
                <a:cs typeface="Cambria"/>
              </a:rPr>
              <a:t>n</a:t>
            </a:r>
            <a:r>
              <a:rPr dirty="0" smtClean="0" sz="1200" spc="23">
                <a:latin typeface="Cambria"/>
                <a:cs typeface="Cambria"/>
              </a:rPr>
              <a:t>g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the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alu</a:t>
            </a:r>
            <a:r>
              <a:rPr dirty="0" smtClean="0" sz="1200" spc="23">
                <a:latin typeface="Cambria"/>
                <a:cs typeface="Cambria"/>
              </a:rPr>
              <a:t>m</a:t>
            </a:r>
            <a:r>
              <a:rPr dirty="0" smtClean="0" sz="1200" spc="23">
                <a:latin typeface="Cambria"/>
                <a:cs typeface="Cambria"/>
              </a:rPr>
              <a:t>i</a:t>
            </a:r>
            <a:r>
              <a:rPr dirty="0" smtClean="0" sz="1200" spc="23">
                <a:latin typeface="Cambria"/>
                <a:cs typeface="Cambria"/>
              </a:rPr>
              <a:t>n</a:t>
            </a:r>
            <a:r>
              <a:rPr dirty="0" smtClean="0" sz="1200" spc="23">
                <a:latin typeface="Cambria"/>
                <a:cs typeface="Cambria"/>
              </a:rPr>
              <a:t>a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in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a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second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alu</a:t>
            </a:r>
            <a:r>
              <a:rPr dirty="0" smtClean="0" sz="1200" spc="23">
                <a:latin typeface="Cambria"/>
                <a:cs typeface="Cambria"/>
              </a:rPr>
              <a:t>m</a:t>
            </a:r>
            <a:r>
              <a:rPr dirty="0" smtClean="0" sz="1200" spc="23">
                <a:latin typeface="Cambria"/>
                <a:cs typeface="Cambria"/>
              </a:rPr>
              <a:t>i</a:t>
            </a:r>
            <a:r>
              <a:rPr dirty="0" smtClean="0" sz="1200" spc="23">
                <a:latin typeface="Cambria"/>
                <a:cs typeface="Cambria"/>
              </a:rPr>
              <a:t>n</a:t>
            </a:r>
            <a:r>
              <a:rPr dirty="0" smtClean="0" sz="1200" spc="23">
                <a:latin typeface="Cambria"/>
                <a:cs typeface="Cambria"/>
              </a:rPr>
              <a:t>i</a:t>
            </a:r>
            <a:r>
              <a:rPr dirty="0" smtClean="0" sz="1200" spc="23">
                <a:latin typeface="Cambria"/>
                <a:cs typeface="Cambria"/>
              </a:rPr>
              <a:t>u</a:t>
            </a:r>
            <a:r>
              <a:rPr dirty="0" smtClean="0" sz="1200" spc="23">
                <a:latin typeface="Cambria"/>
                <a:cs typeface="Cambria"/>
              </a:rPr>
              <a:t>m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co</a:t>
            </a:r>
            <a:r>
              <a:rPr dirty="0" smtClean="0" sz="1200" spc="23">
                <a:latin typeface="Cambria"/>
                <a:cs typeface="Cambria"/>
              </a:rPr>
              <a:t>m</a:t>
            </a:r>
            <a:r>
              <a:rPr dirty="0" smtClean="0" sz="1200" spc="23">
                <a:latin typeface="Cambria"/>
                <a:cs typeface="Cambria"/>
              </a:rPr>
              <a:t>p</a:t>
            </a:r>
            <a:r>
              <a:rPr dirty="0" smtClean="0" sz="1200" spc="23">
                <a:latin typeface="Cambria"/>
                <a:cs typeface="Cambria"/>
              </a:rPr>
              <a:t>ound</a:t>
            </a:r>
            <a:r>
              <a:rPr dirty="0" smtClean="0" sz="1200" spc="23">
                <a:latin typeface="Cambria"/>
                <a:cs typeface="Cambria"/>
              </a:rPr>
              <a:t> </a:t>
            </a:r>
            <a:r>
              <a:rPr dirty="0" smtClean="0" sz="1200" spc="23">
                <a:latin typeface="Cambria"/>
                <a:cs typeface="Cambria"/>
              </a:rPr>
              <a:t>(</a:t>
            </a:r>
            <a:r>
              <a:rPr dirty="0" smtClean="0" sz="1200" spc="23">
                <a:latin typeface="Cambria"/>
                <a:cs typeface="Cambria"/>
              </a:rPr>
              <a:t>c</a:t>
            </a:r>
            <a:r>
              <a:rPr dirty="0" smtClean="0" sz="1200" spc="23">
                <a:latin typeface="Cambria"/>
                <a:cs typeface="Cambria"/>
              </a:rPr>
              <a:t>r</a:t>
            </a:r>
            <a:r>
              <a:rPr dirty="0" smtClean="0" sz="1200" spc="23">
                <a:latin typeface="Cambria"/>
                <a:cs typeface="Cambria"/>
              </a:rPr>
              <a:t>y</a:t>
            </a:r>
            <a:r>
              <a:rPr dirty="0" smtClean="0" sz="1200" spc="23">
                <a:latin typeface="Cambria"/>
                <a:cs typeface="Cambria"/>
              </a:rPr>
              <a:t>olit</a:t>
            </a:r>
            <a:r>
              <a:rPr dirty="0" smtClean="0" sz="1200" spc="23">
                <a:latin typeface="Cambria"/>
                <a:cs typeface="Cambria"/>
              </a:rPr>
              <a:t>e</a:t>
            </a:r>
            <a:r>
              <a:rPr dirty="0" smtClean="0" sz="1200" spc="23">
                <a:latin typeface="Cambria"/>
                <a:cs typeface="Cambria"/>
              </a:rPr>
              <a:t>,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73318" y="6812966"/>
            <a:ext cx="619270" cy="180461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 spc="3">
                <a:latin typeface="Cambria"/>
                <a:cs typeface="Cambria"/>
              </a:rPr>
              <a:t>N</a:t>
            </a:r>
            <a:r>
              <a:rPr dirty="0" smtClean="0" sz="1200" spc="3">
                <a:latin typeface="Cambria"/>
                <a:cs typeface="Cambria"/>
              </a:rPr>
              <a:t>a</a:t>
            </a:r>
            <a:r>
              <a:rPr dirty="0" smtClean="0" sz="800" spc="3">
                <a:latin typeface="Cambria"/>
                <a:cs typeface="Cambria"/>
              </a:rPr>
              <a:t>3</a:t>
            </a:r>
            <a:r>
              <a:rPr dirty="0" smtClean="0" sz="1200" spc="3">
                <a:latin typeface="Cambria"/>
                <a:cs typeface="Cambria"/>
              </a:rPr>
              <a:t>A</a:t>
            </a:r>
            <a:r>
              <a:rPr dirty="0" smtClean="0" sz="1200" spc="3">
                <a:latin typeface="Cambria"/>
                <a:cs typeface="Cambria"/>
              </a:rPr>
              <a:t>lF</a:t>
            </a:r>
            <a:r>
              <a:rPr dirty="0" smtClean="0" sz="800" spc="3">
                <a:latin typeface="Cambria"/>
                <a:cs typeface="Cambria"/>
              </a:rPr>
              <a:t>6</a:t>
            </a:r>
            <a:r>
              <a:rPr dirty="0" smtClean="0" sz="1200" spc="3">
                <a:latin typeface="Cambria"/>
                <a:cs typeface="Cambria"/>
              </a:rPr>
              <a:t>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0553" y="6812966"/>
            <a:ext cx="256711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-3">
                <a:latin typeface="Cambria"/>
                <a:cs typeface="Cambria"/>
              </a:rPr>
              <a:t>t</a:t>
            </a:r>
            <a:r>
              <a:rPr dirty="0" smtClean="0" sz="1200" spc="-3">
                <a:latin typeface="Cambria"/>
                <a:cs typeface="Cambria"/>
              </a:rPr>
              <a:t>h</a:t>
            </a:r>
            <a:r>
              <a:rPr dirty="0" smtClean="0" sz="1200" spc="-3">
                <a:latin typeface="Cambria"/>
                <a:cs typeface="Cambria"/>
              </a:rPr>
              <a:t>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7081190"/>
            <a:ext cx="5533732" cy="714247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0">
                <a:latin typeface="Cambria"/>
                <a:cs typeface="Cambria"/>
              </a:rPr>
              <a:t>ext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action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254">
                <a:latin typeface="Cambria"/>
                <a:cs typeface="Cambria"/>
              </a:rPr>
              <a:t> </a:t>
            </a:r>
            <a:r>
              <a:rPr dirty="0" smtClean="0" sz="1200" spc="4">
                <a:latin typeface="Cambria"/>
                <a:cs typeface="Cambria"/>
              </a:rPr>
              <a:t>p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ocess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25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-9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25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4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erate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24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25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238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-4">
                <a:latin typeface="Cambria"/>
                <a:cs typeface="Cambria"/>
              </a:rPr>
              <a:t>o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 </a:t>
            </a:r>
            <a:r>
              <a:rPr dirty="0" smtClean="0" sz="1200" spc="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economical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25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4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mp</a:t>
            </a:r>
            <a:r>
              <a:rPr dirty="0" smtClean="0" sz="1200" spc="4">
                <a:latin typeface="Cambria"/>
                <a:cs typeface="Cambria"/>
              </a:rPr>
              <a:t>e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-9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-4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254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of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249">
                <a:latin typeface="Cambria"/>
                <a:cs typeface="Cambria"/>
              </a:rPr>
              <a:t> </a:t>
            </a:r>
            <a:r>
              <a:rPr dirty="0" smtClean="0" sz="1200" spc="-4">
                <a:latin typeface="Cambria"/>
                <a:cs typeface="Cambria"/>
              </a:rPr>
              <a:t>9</a:t>
            </a:r>
            <a:r>
              <a:rPr dirty="0" smtClean="0" sz="1200" spc="-4">
                <a:latin typeface="Cambria"/>
                <a:cs typeface="Cambria"/>
              </a:rPr>
              <a:t>5</a:t>
            </a:r>
            <a:r>
              <a:rPr dirty="0" smtClean="0" sz="1200" spc="-4">
                <a:latin typeface="Cambria"/>
                <a:cs typeface="Cambria"/>
              </a:rPr>
              <a:t>0</a:t>
            </a:r>
            <a:r>
              <a:rPr dirty="0" smtClean="0" sz="1200" spc="-4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 marL="12700" marR="10233">
              <a:lnSpc>
                <a:spcPts val="2110"/>
              </a:lnSpc>
              <a:spcBef>
                <a:spcPts val="193"/>
              </a:spcBef>
            </a:pPr>
            <a:r>
              <a:rPr dirty="0" smtClean="0" sz="1200" spc="9">
                <a:latin typeface="Cambria"/>
                <a:cs typeface="Cambria"/>
              </a:rPr>
              <a:t>T</a:t>
            </a:r>
            <a:r>
              <a:rPr dirty="0" smtClean="0" sz="1200" spc="9">
                <a:latin typeface="Cambria"/>
                <a:cs typeface="Cambria"/>
              </a:rPr>
              <a:t>he</a:t>
            </a:r>
            <a:r>
              <a:rPr dirty="0" smtClean="0" sz="1200" spc="9">
                <a:latin typeface="Cambria"/>
                <a:cs typeface="Cambria"/>
              </a:rPr>
              <a:t>r</a:t>
            </a:r>
            <a:r>
              <a:rPr dirty="0" smtClean="0" sz="1200" spc="9">
                <a:latin typeface="Cambria"/>
                <a:cs typeface="Cambria"/>
              </a:rPr>
              <a:t>e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is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v</a:t>
            </a:r>
            <a:r>
              <a:rPr dirty="0" smtClean="0" sz="1200" spc="9">
                <a:latin typeface="Cambria"/>
                <a:cs typeface="Cambria"/>
              </a:rPr>
              <a:t>ery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lit</a:t>
            </a:r>
            <a:r>
              <a:rPr dirty="0" smtClean="0" sz="1200" spc="9">
                <a:latin typeface="Cambria"/>
                <a:cs typeface="Cambria"/>
              </a:rPr>
              <a:t>t</a:t>
            </a:r>
            <a:r>
              <a:rPr dirty="0" smtClean="0" sz="1200" spc="9">
                <a:latin typeface="Cambria"/>
                <a:cs typeface="Cambria"/>
              </a:rPr>
              <a:t>le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al</a:t>
            </a:r>
            <a:r>
              <a:rPr dirty="0" smtClean="0" sz="1200" spc="9">
                <a:latin typeface="Cambria"/>
                <a:cs typeface="Cambria"/>
              </a:rPr>
              <a:t>u</a:t>
            </a:r>
            <a:r>
              <a:rPr dirty="0" smtClean="0" sz="1200" spc="9">
                <a:latin typeface="Cambria"/>
                <a:cs typeface="Cambria"/>
              </a:rPr>
              <a:t>mina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in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the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mel</a:t>
            </a:r>
            <a:r>
              <a:rPr dirty="0" smtClean="0" sz="1200" spc="9">
                <a:latin typeface="Cambria"/>
                <a:cs typeface="Cambria"/>
              </a:rPr>
              <a:t>t</a:t>
            </a:r>
            <a:r>
              <a:rPr dirty="0" smtClean="0" sz="1200" spc="9">
                <a:latin typeface="Cambria"/>
                <a:cs typeface="Cambria"/>
              </a:rPr>
              <a:t>,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a</a:t>
            </a:r>
            <a:r>
              <a:rPr dirty="0" smtClean="0" sz="1200" spc="9">
                <a:latin typeface="Cambria"/>
                <a:cs typeface="Cambria"/>
              </a:rPr>
              <a:t>b</a:t>
            </a:r>
            <a:r>
              <a:rPr dirty="0" smtClean="0" sz="1200" spc="9">
                <a:latin typeface="Cambria"/>
                <a:cs typeface="Cambria"/>
              </a:rPr>
              <a:t>out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5</a:t>
            </a:r>
            <a:r>
              <a:rPr dirty="0" smtClean="0" sz="1200" spc="9">
                <a:latin typeface="Cambria"/>
                <a:cs typeface="Cambria"/>
              </a:rPr>
              <a:t>%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alu</a:t>
            </a:r>
            <a:r>
              <a:rPr dirty="0" smtClean="0" sz="1200" spc="9">
                <a:latin typeface="Cambria"/>
                <a:cs typeface="Cambria"/>
              </a:rPr>
              <a:t>m</a:t>
            </a:r>
            <a:r>
              <a:rPr dirty="0" smtClean="0" sz="1200" spc="9">
                <a:latin typeface="Cambria"/>
                <a:cs typeface="Cambria"/>
              </a:rPr>
              <a:t>i</a:t>
            </a:r>
            <a:r>
              <a:rPr dirty="0" smtClean="0" sz="1200" spc="9">
                <a:latin typeface="Cambria"/>
                <a:cs typeface="Cambria"/>
              </a:rPr>
              <a:t>n</a:t>
            </a:r>
            <a:r>
              <a:rPr dirty="0" smtClean="0" sz="1200" spc="9">
                <a:latin typeface="Cambria"/>
                <a:cs typeface="Cambria"/>
              </a:rPr>
              <a:t>a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a</a:t>
            </a:r>
            <a:r>
              <a:rPr dirty="0" smtClean="0" sz="1200" spc="9">
                <a:latin typeface="Cambria"/>
                <a:cs typeface="Cambria"/>
              </a:rPr>
              <a:t>n</a:t>
            </a:r>
            <a:r>
              <a:rPr dirty="0" smtClean="0" sz="1200" spc="9">
                <a:latin typeface="Cambria"/>
                <a:cs typeface="Cambria"/>
              </a:rPr>
              <a:t>d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9</a:t>
            </a:r>
            <a:r>
              <a:rPr dirty="0" smtClean="0" sz="1200" spc="9">
                <a:latin typeface="Cambria"/>
                <a:cs typeface="Cambria"/>
              </a:rPr>
              <a:t>5</a:t>
            </a:r>
            <a:r>
              <a:rPr dirty="0" smtClean="0" sz="1200" spc="9">
                <a:latin typeface="Cambria"/>
                <a:cs typeface="Cambria"/>
              </a:rPr>
              <a:t>%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c</a:t>
            </a:r>
            <a:r>
              <a:rPr dirty="0" smtClean="0" sz="1200" spc="9">
                <a:latin typeface="Cambria"/>
                <a:cs typeface="Cambria"/>
              </a:rPr>
              <a:t>r</a:t>
            </a:r>
            <a:r>
              <a:rPr dirty="0" smtClean="0" sz="1200" spc="9">
                <a:latin typeface="Cambria"/>
                <a:cs typeface="Cambria"/>
              </a:rPr>
              <a:t>y</a:t>
            </a:r>
            <a:r>
              <a:rPr dirty="0" smtClean="0" sz="1200" spc="9">
                <a:latin typeface="Cambria"/>
                <a:cs typeface="Cambria"/>
              </a:rPr>
              <a:t>olit</a:t>
            </a:r>
            <a:r>
              <a:rPr dirty="0" smtClean="0" sz="1200" spc="9">
                <a:latin typeface="Cambria"/>
                <a:cs typeface="Cambria"/>
              </a:rPr>
              <a:t>e</a:t>
            </a:r>
            <a:r>
              <a:rPr dirty="0" smtClean="0" sz="1200" spc="9">
                <a:latin typeface="Cambria"/>
                <a:cs typeface="Cambria"/>
              </a:rPr>
              <a:t>.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F</a:t>
            </a:r>
            <a:r>
              <a:rPr dirty="0" smtClean="0" sz="1200" spc="9">
                <a:latin typeface="Cambria"/>
                <a:cs typeface="Cambria"/>
              </a:rPr>
              <a:t>r</a:t>
            </a:r>
            <a:r>
              <a:rPr dirty="0" smtClean="0" sz="1200" spc="9">
                <a:latin typeface="Cambria"/>
                <a:cs typeface="Cambria"/>
              </a:rPr>
              <a:t>esh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alu</a:t>
            </a:r>
            <a:r>
              <a:rPr dirty="0" smtClean="0" sz="1200" spc="9">
                <a:latin typeface="Cambria"/>
                <a:cs typeface="Cambria"/>
              </a:rPr>
              <a:t>m</a:t>
            </a:r>
            <a:r>
              <a:rPr dirty="0" smtClean="0" sz="1200" spc="9">
                <a:latin typeface="Cambria"/>
                <a:cs typeface="Cambria"/>
              </a:rPr>
              <a:t>i</a:t>
            </a:r>
            <a:r>
              <a:rPr dirty="0" smtClean="0" sz="1200" spc="9">
                <a:latin typeface="Cambria"/>
                <a:cs typeface="Cambria"/>
              </a:rPr>
              <a:t>n</a:t>
            </a:r>
            <a:r>
              <a:rPr dirty="0" smtClean="0" sz="1200" spc="9">
                <a:latin typeface="Cambria"/>
                <a:cs typeface="Cambria"/>
              </a:rPr>
              <a:t>a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i</a:t>
            </a:r>
            <a:r>
              <a:rPr dirty="0" smtClean="0" sz="1200" spc="9">
                <a:latin typeface="Cambria"/>
                <a:cs typeface="Cambria"/>
              </a:rPr>
              <a:t>s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a</a:t>
            </a:r>
            <a:r>
              <a:rPr dirty="0" smtClean="0" sz="1200" spc="9">
                <a:latin typeface="Cambria"/>
                <a:cs typeface="Cambria"/>
              </a:rPr>
              <a:t>d</a:t>
            </a:r>
            <a:r>
              <a:rPr dirty="0" smtClean="0" sz="1200" spc="9">
                <a:latin typeface="Cambria"/>
                <a:cs typeface="Cambria"/>
              </a:rPr>
              <a:t>d</a:t>
            </a:r>
            <a:r>
              <a:rPr dirty="0" smtClean="0" sz="1200" spc="9">
                <a:latin typeface="Cambria"/>
                <a:cs typeface="Cambria"/>
              </a:rPr>
              <a:t>ed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r</a:t>
            </a:r>
            <a:r>
              <a:rPr dirty="0" smtClean="0" sz="1200" spc="9">
                <a:latin typeface="Cambria"/>
                <a:cs typeface="Cambria"/>
              </a:rPr>
              <a:t>e</a:t>
            </a:r>
            <a:r>
              <a:rPr dirty="0" smtClean="0" sz="1200" spc="9">
                <a:latin typeface="Cambria"/>
                <a:cs typeface="Cambria"/>
              </a:rPr>
              <a:t>g</a:t>
            </a:r>
            <a:r>
              <a:rPr dirty="0" smtClean="0" sz="1200" spc="9">
                <a:latin typeface="Cambria"/>
                <a:cs typeface="Cambria"/>
              </a:rPr>
              <a:t>ula</a:t>
            </a:r>
            <a:r>
              <a:rPr dirty="0" smtClean="0" sz="1200" spc="9">
                <a:latin typeface="Cambria"/>
                <a:cs typeface="Cambria"/>
              </a:rPr>
              <a:t>r</a:t>
            </a:r>
            <a:r>
              <a:rPr dirty="0" smtClean="0" sz="1200" spc="9">
                <a:latin typeface="Cambria"/>
                <a:cs typeface="Cambria"/>
              </a:rPr>
              <a:t>ly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as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t</a:t>
            </a:r>
            <a:r>
              <a:rPr dirty="0" smtClean="0" sz="1200" spc="9">
                <a:latin typeface="Cambria"/>
                <a:cs typeface="Cambria"/>
              </a:rPr>
              <a:t>he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elect</a:t>
            </a:r>
            <a:r>
              <a:rPr dirty="0" smtClean="0" sz="1200" spc="9">
                <a:latin typeface="Cambria"/>
                <a:cs typeface="Cambria"/>
              </a:rPr>
              <a:t>r</a:t>
            </a:r>
            <a:r>
              <a:rPr dirty="0" smtClean="0" sz="1200" spc="9">
                <a:latin typeface="Cambria"/>
                <a:cs typeface="Cambria"/>
              </a:rPr>
              <a:t>ol</a:t>
            </a:r>
            <a:r>
              <a:rPr dirty="0" smtClean="0" sz="1200" spc="9">
                <a:latin typeface="Cambria"/>
                <a:cs typeface="Cambria"/>
              </a:rPr>
              <a:t>y</a:t>
            </a:r>
            <a:r>
              <a:rPr dirty="0" smtClean="0" sz="1200" spc="9">
                <a:latin typeface="Cambria"/>
                <a:cs typeface="Cambria"/>
              </a:rPr>
              <a:t>sis</a:t>
            </a:r>
            <a:r>
              <a:rPr dirty="0" smtClean="0" sz="1200" spc="9">
                <a:latin typeface="Cambria"/>
                <a:cs typeface="Cambria"/>
              </a:rPr>
              <a:t> </a:t>
            </a:r>
            <a:r>
              <a:rPr dirty="0" smtClean="0" sz="1200" spc="9">
                <a:latin typeface="Cambria"/>
                <a:cs typeface="Cambria"/>
              </a:rPr>
              <a:t>p</a:t>
            </a:r>
            <a:r>
              <a:rPr dirty="0" smtClean="0" sz="1200" spc="9">
                <a:latin typeface="Cambria"/>
                <a:cs typeface="Cambria"/>
              </a:rPr>
              <a:t>r</a:t>
            </a:r>
            <a:r>
              <a:rPr dirty="0" smtClean="0" sz="1200" spc="9">
                <a:latin typeface="Cambria"/>
                <a:cs typeface="Cambria"/>
              </a:rPr>
              <a:t>oceeds.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064170"/>
            <a:ext cx="5139628" cy="712724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>
                <a:latin typeface="Cambria"/>
                <a:cs typeface="Cambria"/>
              </a:rPr>
              <a:t>W</a:t>
            </a:r>
            <a:r>
              <a:rPr dirty="0" smtClean="0" sz="1200">
                <a:latin typeface="Cambria"/>
                <a:cs typeface="Cambria"/>
              </a:rPr>
              <a:t>h</a:t>
            </a:r>
            <a:r>
              <a:rPr dirty="0" smtClean="0" sz="1200">
                <a:latin typeface="Cambria"/>
                <a:cs typeface="Cambria"/>
              </a:rPr>
              <a:t>en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elect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ic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cu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n</a:t>
            </a:r>
            <a:r>
              <a:rPr dirty="0" smtClean="0" sz="1200">
                <a:latin typeface="Cambria"/>
                <a:cs typeface="Cambria"/>
              </a:rPr>
              <a:t>t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p</a:t>
            </a:r>
            <a:r>
              <a:rPr dirty="0" smtClean="0" sz="1200">
                <a:latin typeface="Cambria"/>
                <a:cs typeface="Cambria"/>
              </a:rPr>
              <a:t>ass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s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b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tween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the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n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es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nd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the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catho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</a:t>
            </a:r>
            <a:r>
              <a:rPr dirty="0" smtClean="0" sz="1200">
                <a:latin typeface="Cambria"/>
                <a:cs typeface="Cambria"/>
              </a:rPr>
              <a:t>h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u</a:t>
            </a:r>
            <a:r>
              <a:rPr dirty="0" smtClean="0" sz="1200">
                <a:latin typeface="Cambria"/>
                <a:cs typeface="Cambria"/>
              </a:rPr>
              <a:t>g</a:t>
            </a:r>
            <a:r>
              <a:rPr dirty="0" smtClean="0" sz="1200">
                <a:latin typeface="Cambria"/>
                <a:cs typeface="Cambria"/>
              </a:rPr>
              <a:t>h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the</a:t>
            </a:r>
            <a:endParaRPr sz="1200">
              <a:latin typeface="Cambria"/>
              <a:cs typeface="Cambria"/>
            </a:endParaRPr>
          </a:p>
          <a:p>
            <a:pPr marL="12700" marR="149120">
              <a:lnSpc>
                <a:spcPts val="2110"/>
              </a:lnSpc>
              <a:spcBef>
                <a:spcPts val="183"/>
              </a:spcBef>
            </a:pPr>
            <a:r>
              <a:rPr dirty="0" smtClean="0" sz="1200">
                <a:latin typeface="Cambria"/>
                <a:cs typeface="Cambria"/>
              </a:rPr>
              <a:t>c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y</a:t>
            </a:r>
            <a:r>
              <a:rPr dirty="0" smtClean="0" sz="1200">
                <a:latin typeface="Cambria"/>
                <a:cs typeface="Cambria"/>
              </a:rPr>
              <a:t>olit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,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alu</a:t>
            </a:r>
            <a:r>
              <a:rPr dirty="0" smtClean="0" sz="1200">
                <a:latin typeface="Cambria"/>
                <a:cs typeface="Cambria"/>
              </a:rPr>
              <a:t>m</a:t>
            </a:r>
            <a:r>
              <a:rPr dirty="0" smtClean="0" sz="1200">
                <a:latin typeface="Cambria"/>
                <a:cs typeface="Cambria"/>
              </a:rPr>
              <a:t>i</a:t>
            </a:r>
            <a:r>
              <a:rPr dirty="0" smtClean="0" sz="1200">
                <a:latin typeface="Cambria"/>
                <a:cs typeface="Cambria"/>
              </a:rPr>
              <a:t>n</a:t>
            </a:r>
            <a:r>
              <a:rPr dirty="0" smtClean="0" sz="1200">
                <a:latin typeface="Cambria"/>
                <a:cs typeface="Cambria"/>
              </a:rPr>
              <a:t>um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x</a:t>
            </a:r>
            <a:r>
              <a:rPr dirty="0" smtClean="0" sz="1200">
                <a:latin typeface="Cambria"/>
                <a:cs typeface="Cambria"/>
              </a:rPr>
              <a:t>i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ecomposes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m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t</a:t>
            </a:r>
            <a:r>
              <a:rPr dirty="0" smtClean="0" sz="1200">
                <a:latin typeface="Cambria"/>
                <a:cs typeface="Cambria"/>
              </a:rPr>
              <a:t>allic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alu</a:t>
            </a:r>
            <a:r>
              <a:rPr dirty="0" smtClean="0" sz="1200">
                <a:latin typeface="Cambria"/>
                <a:cs typeface="Cambria"/>
              </a:rPr>
              <a:t>m</a:t>
            </a:r>
            <a:r>
              <a:rPr dirty="0" smtClean="0" sz="1200">
                <a:latin typeface="Cambria"/>
                <a:cs typeface="Cambria"/>
              </a:rPr>
              <a:t>i</a:t>
            </a:r>
            <a:r>
              <a:rPr dirty="0" smtClean="0" sz="1200">
                <a:latin typeface="Cambria"/>
                <a:cs typeface="Cambria"/>
              </a:rPr>
              <a:t>n</a:t>
            </a:r>
            <a:r>
              <a:rPr dirty="0" smtClean="0" sz="1200">
                <a:latin typeface="Cambria"/>
                <a:cs typeface="Cambria"/>
              </a:rPr>
              <a:t>um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p</a:t>
            </a:r>
            <a:r>
              <a:rPr dirty="0" smtClean="0" sz="1200">
                <a:latin typeface="Cambria"/>
                <a:cs typeface="Cambria"/>
              </a:rPr>
              <a:t>osit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at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the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catho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nd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x</a:t>
            </a:r>
            <a:r>
              <a:rPr dirty="0" smtClean="0" sz="1200">
                <a:latin typeface="Cambria"/>
                <a:cs typeface="Cambria"/>
              </a:rPr>
              <a:t>y</a:t>
            </a:r>
            <a:r>
              <a:rPr dirty="0" smtClean="0" sz="1200">
                <a:latin typeface="Cambria"/>
                <a:cs typeface="Cambria"/>
              </a:rPr>
              <a:t>g</a:t>
            </a:r>
            <a:r>
              <a:rPr dirty="0" smtClean="0" sz="1200">
                <a:latin typeface="Cambria"/>
                <a:cs typeface="Cambria"/>
              </a:rPr>
              <a:t>en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li</a:t>
            </a:r>
            <a:r>
              <a:rPr dirty="0" smtClean="0" sz="1200">
                <a:latin typeface="Cambria"/>
                <a:cs typeface="Cambria"/>
              </a:rPr>
              <a:t>b</a:t>
            </a:r>
            <a:r>
              <a:rPr dirty="0" smtClean="0" sz="1200">
                <a:latin typeface="Cambria"/>
                <a:cs typeface="Cambria"/>
              </a:rPr>
              <a:t>erat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at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the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no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9083" y="9365996"/>
            <a:ext cx="117493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3295650" y="2407411"/>
            <a:ext cx="219075" cy="76200"/>
          </a:xfrm>
          <a:custGeom>
            <a:avLst/>
            <a:gdLst/>
            <a:ahLst/>
            <a:cxnLst/>
            <a:rect l="l" t="t" r="r" b="b"/>
            <a:pathLst>
              <a:path w="219075" h="76200">
                <a:moveTo>
                  <a:pt x="155575" y="47625"/>
                </a:moveTo>
                <a:lnTo>
                  <a:pt x="142874" y="47625"/>
                </a:lnTo>
                <a:lnTo>
                  <a:pt x="142875" y="76200"/>
                </a:lnTo>
                <a:lnTo>
                  <a:pt x="219075" y="38100"/>
                </a:lnTo>
                <a:lnTo>
                  <a:pt x="155575" y="47625"/>
                </a:lnTo>
                <a:close/>
              </a:path>
              <a:path w="219075" h="76200">
                <a:moveTo>
                  <a:pt x="155575" y="28575"/>
                </a:moveTo>
                <a:lnTo>
                  <a:pt x="142875" y="0"/>
                </a:lnTo>
                <a:lnTo>
                  <a:pt x="142875" y="28574"/>
                </a:lnTo>
                <a:lnTo>
                  <a:pt x="155575" y="28575"/>
                </a:lnTo>
                <a:close/>
              </a:path>
              <a:path w="219075" h="76200">
                <a:moveTo>
                  <a:pt x="0" y="28575"/>
                </a:moveTo>
                <a:lnTo>
                  <a:pt x="0" y="47625"/>
                </a:lnTo>
                <a:lnTo>
                  <a:pt x="155575" y="47625"/>
                </a:lnTo>
                <a:lnTo>
                  <a:pt x="219075" y="38100"/>
                </a:lnTo>
                <a:lnTo>
                  <a:pt x="142875" y="0"/>
                </a:lnTo>
                <a:lnTo>
                  <a:pt x="155575" y="28575"/>
                </a:lnTo>
                <a:lnTo>
                  <a:pt x="0" y="2857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00375" y="4178173"/>
            <a:ext cx="219075" cy="76200"/>
          </a:xfrm>
          <a:custGeom>
            <a:avLst/>
            <a:gdLst/>
            <a:ahLst/>
            <a:cxnLst/>
            <a:rect l="l" t="t" r="r" b="b"/>
            <a:pathLst>
              <a:path w="219075" h="76200">
                <a:moveTo>
                  <a:pt x="155575" y="47625"/>
                </a:moveTo>
                <a:lnTo>
                  <a:pt x="142874" y="47625"/>
                </a:lnTo>
                <a:lnTo>
                  <a:pt x="142875" y="76200"/>
                </a:lnTo>
                <a:lnTo>
                  <a:pt x="219075" y="38100"/>
                </a:lnTo>
                <a:lnTo>
                  <a:pt x="155575" y="47625"/>
                </a:lnTo>
                <a:close/>
              </a:path>
              <a:path w="219075" h="76200">
                <a:moveTo>
                  <a:pt x="155575" y="28575"/>
                </a:moveTo>
                <a:lnTo>
                  <a:pt x="142875" y="0"/>
                </a:lnTo>
                <a:lnTo>
                  <a:pt x="142875" y="28574"/>
                </a:lnTo>
                <a:lnTo>
                  <a:pt x="155575" y="28575"/>
                </a:lnTo>
                <a:close/>
              </a:path>
              <a:path w="219075" h="76200">
                <a:moveTo>
                  <a:pt x="0" y="28575"/>
                </a:moveTo>
                <a:lnTo>
                  <a:pt x="0" y="47625"/>
                </a:lnTo>
                <a:lnTo>
                  <a:pt x="155575" y="47625"/>
                </a:lnTo>
                <a:lnTo>
                  <a:pt x="219075" y="38100"/>
                </a:lnTo>
                <a:lnTo>
                  <a:pt x="142875" y="0"/>
                </a:lnTo>
                <a:lnTo>
                  <a:pt x="155575" y="28575"/>
                </a:lnTo>
                <a:lnTo>
                  <a:pt x="0" y="2857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610100" y="5788279"/>
            <a:ext cx="219075" cy="76200"/>
          </a:xfrm>
          <a:custGeom>
            <a:avLst/>
            <a:gdLst/>
            <a:ahLst/>
            <a:cxnLst/>
            <a:rect l="l" t="t" r="r" b="b"/>
            <a:pathLst>
              <a:path w="219075" h="76200">
                <a:moveTo>
                  <a:pt x="155575" y="47625"/>
                </a:moveTo>
                <a:lnTo>
                  <a:pt x="142874" y="47625"/>
                </a:lnTo>
                <a:lnTo>
                  <a:pt x="142875" y="76200"/>
                </a:lnTo>
                <a:lnTo>
                  <a:pt x="219075" y="38100"/>
                </a:lnTo>
                <a:lnTo>
                  <a:pt x="155575" y="47625"/>
                </a:lnTo>
                <a:close/>
              </a:path>
              <a:path w="219075" h="76200">
                <a:moveTo>
                  <a:pt x="155575" y="28575"/>
                </a:moveTo>
                <a:lnTo>
                  <a:pt x="142875" y="0"/>
                </a:lnTo>
                <a:lnTo>
                  <a:pt x="142875" y="28574"/>
                </a:lnTo>
                <a:lnTo>
                  <a:pt x="155575" y="28575"/>
                </a:lnTo>
                <a:close/>
              </a:path>
              <a:path w="219075" h="76200">
                <a:moveTo>
                  <a:pt x="0" y="28575"/>
                </a:moveTo>
                <a:lnTo>
                  <a:pt x="0" y="47625"/>
                </a:lnTo>
                <a:lnTo>
                  <a:pt x="155575" y="47625"/>
                </a:lnTo>
                <a:lnTo>
                  <a:pt x="219075" y="38100"/>
                </a:lnTo>
                <a:lnTo>
                  <a:pt x="142875" y="0"/>
                </a:lnTo>
                <a:lnTo>
                  <a:pt x="155575" y="28575"/>
                </a:lnTo>
                <a:lnTo>
                  <a:pt x="0" y="2857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09925" y="5788279"/>
            <a:ext cx="219075" cy="76200"/>
          </a:xfrm>
          <a:custGeom>
            <a:avLst/>
            <a:gdLst/>
            <a:ahLst/>
            <a:cxnLst/>
            <a:rect l="l" t="t" r="r" b="b"/>
            <a:pathLst>
              <a:path w="219075" h="76200">
                <a:moveTo>
                  <a:pt x="155575" y="47625"/>
                </a:moveTo>
                <a:lnTo>
                  <a:pt x="142874" y="47625"/>
                </a:lnTo>
                <a:lnTo>
                  <a:pt x="142875" y="76200"/>
                </a:lnTo>
                <a:lnTo>
                  <a:pt x="219075" y="38100"/>
                </a:lnTo>
                <a:lnTo>
                  <a:pt x="155575" y="47625"/>
                </a:lnTo>
                <a:close/>
              </a:path>
              <a:path w="219075" h="76200">
                <a:moveTo>
                  <a:pt x="155575" y="28575"/>
                </a:moveTo>
                <a:lnTo>
                  <a:pt x="142875" y="0"/>
                </a:lnTo>
                <a:lnTo>
                  <a:pt x="142875" y="28574"/>
                </a:lnTo>
                <a:lnTo>
                  <a:pt x="155575" y="28575"/>
                </a:lnTo>
                <a:close/>
              </a:path>
              <a:path w="219075" h="76200">
                <a:moveTo>
                  <a:pt x="0" y="28575"/>
                </a:moveTo>
                <a:lnTo>
                  <a:pt x="0" y="47625"/>
                </a:lnTo>
                <a:lnTo>
                  <a:pt x="155575" y="47625"/>
                </a:lnTo>
                <a:lnTo>
                  <a:pt x="219075" y="38100"/>
                </a:lnTo>
                <a:lnTo>
                  <a:pt x="142875" y="0"/>
                </a:lnTo>
                <a:lnTo>
                  <a:pt x="155575" y="28575"/>
                </a:lnTo>
                <a:lnTo>
                  <a:pt x="0" y="2857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0604" y="378968"/>
            <a:ext cx="2751542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Ex.</a:t>
            </a:r>
            <a:r>
              <a:rPr dirty="0" smtClean="0" sz="1100" spc="-1">
                <a:latin typeface="Calibri"/>
                <a:cs typeface="Calibri"/>
              </a:rPr>
              <a:t>L</a:t>
            </a:r>
            <a:r>
              <a:rPr dirty="0" smtClean="0" sz="1100" spc="-1">
                <a:latin typeface="Calibri"/>
                <a:cs typeface="Calibri"/>
              </a:rPr>
              <a:t>ec</a:t>
            </a:r>
            <a:r>
              <a:rPr dirty="0" smtClean="0" sz="1100" spc="-1">
                <a:latin typeface="Calibri"/>
                <a:cs typeface="Calibri"/>
              </a:rPr>
              <a:t>.</a:t>
            </a:r>
            <a:r>
              <a:rPr dirty="0" smtClean="0" sz="1100" spc="-1">
                <a:latin typeface="Calibri"/>
                <a:cs typeface="Calibri"/>
              </a:rPr>
              <a:t>3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x</a:t>
            </a:r>
            <a:r>
              <a:rPr dirty="0" smtClean="0" sz="1100" spc="-1">
                <a:latin typeface="Calibri"/>
                <a:cs typeface="Calibri"/>
              </a:rPr>
              <a:t>t</a:t>
            </a:r>
            <a:r>
              <a:rPr dirty="0" smtClean="0" sz="1100" spc="-1">
                <a:latin typeface="Calibri"/>
                <a:cs typeface="Calibri"/>
              </a:rPr>
              <a:t>ra</a:t>
            </a:r>
            <a:r>
              <a:rPr dirty="0" smtClean="0" sz="1100" spc="-1">
                <a:latin typeface="Calibri"/>
                <a:cs typeface="Calibri"/>
              </a:rPr>
              <a:t>c</a:t>
            </a:r>
            <a:r>
              <a:rPr dirty="0" smtClean="0" sz="1100" spc="-1">
                <a:latin typeface="Calibri"/>
                <a:cs typeface="Calibri"/>
              </a:rPr>
              <a:t>ti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f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Al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i</a:t>
            </a:r>
            <a:r>
              <a:rPr dirty="0" smtClean="0" sz="1100" spc="-1">
                <a:latin typeface="Calibri"/>
                <a:cs typeface="Calibri"/>
              </a:rPr>
              <a:t>n</a:t>
            </a:r>
            <a:r>
              <a:rPr dirty="0" smtClean="0" sz="1100" spc="-1">
                <a:latin typeface="Calibri"/>
                <a:cs typeface="Calibri"/>
              </a:rPr>
              <a:t>u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fr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r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o</a:t>
            </a:r>
            <a:r>
              <a:rPr dirty="0" smtClean="0" sz="1100" spc="-1">
                <a:latin typeface="Calibri"/>
                <a:cs typeface="Calibri"/>
              </a:rPr>
              <a:t>xi</a:t>
            </a: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16677" y="378968"/>
            <a:ext cx="1093076" cy="165607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-1">
                <a:latin typeface="Calibri"/>
                <a:cs typeface="Calibri"/>
              </a:rPr>
              <a:t>D</a:t>
            </a:r>
            <a:r>
              <a:rPr dirty="0" smtClean="0" sz="1100" spc="-1">
                <a:latin typeface="Calibri"/>
                <a:cs typeface="Calibri"/>
              </a:rPr>
              <a:t>r.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h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r>
              <a:rPr dirty="0" smtClean="0" sz="1100" spc="-1">
                <a:latin typeface="Calibri"/>
                <a:cs typeface="Calibri"/>
              </a:rPr>
              <a:t> </a:t>
            </a:r>
            <a:r>
              <a:rPr dirty="0" smtClean="0" sz="1100" spc="-1">
                <a:latin typeface="Calibri"/>
                <a:cs typeface="Calibri"/>
              </a:rPr>
              <a:t>A</a:t>
            </a:r>
            <a:r>
              <a:rPr dirty="0" smtClean="0" sz="1100" spc="-1">
                <a:latin typeface="Calibri"/>
                <a:cs typeface="Calibri"/>
              </a:rPr>
              <a:t>m</a:t>
            </a:r>
            <a:r>
              <a:rPr dirty="0" smtClean="0" sz="1100" spc="-1">
                <a:latin typeface="Calibri"/>
                <a:cs typeface="Calibri"/>
              </a:rPr>
              <a:t>e</a:t>
            </a:r>
            <a:r>
              <a:rPr dirty="0" smtClean="0" sz="1100" spc="-1">
                <a:latin typeface="Calibri"/>
                <a:cs typeface="Calibri"/>
              </a:rPr>
              <a:t>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04" y="921690"/>
            <a:ext cx="5280120" cy="446024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lten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lu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um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erio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ically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ed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ce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b</a:t>
            </a:r>
            <a:r>
              <a:rPr dirty="0" smtClean="0" sz="1200" spc="0">
                <a:latin typeface="Cambria"/>
                <a:cs typeface="Cambria"/>
              </a:rPr>
              <a:t>le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 marL="12700" marR="22860">
              <a:lnSpc>
                <a:spcPct val="97696"/>
              </a:lnSpc>
              <a:spcBef>
                <a:spcPts val="638"/>
              </a:spcBef>
            </a:pPr>
            <a:r>
              <a:rPr dirty="0" smtClean="0" sz="1200" spc="0">
                <a:latin typeface="Cambria"/>
                <a:cs typeface="Cambria"/>
              </a:rPr>
              <a:t>cast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to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ng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ts.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04" y="1634922"/>
            <a:ext cx="4159689" cy="446024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 marR="22860">
              <a:lnSpc>
                <a:spcPts val="1340"/>
              </a:lnSpc>
            </a:pPr>
            <a:r>
              <a:rPr dirty="0" smtClean="0" sz="1200" spc="0" b="1" i="1">
                <a:latin typeface="Cambria"/>
                <a:cs typeface="Cambria"/>
              </a:rPr>
              <a:t>Elec</a:t>
            </a:r>
            <a:r>
              <a:rPr dirty="0" smtClean="0" sz="1200" spc="0" b="1" i="1">
                <a:latin typeface="Cambria"/>
                <a:cs typeface="Cambria"/>
              </a:rPr>
              <a:t>t</a:t>
            </a:r>
            <a:r>
              <a:rPr dirty="0" smtClean="0" sz="1200" spc="0" b="1" i="1">
                <a:latin typeface="Cambria"/>
                <a:cs typeface="Cambria"/>
              </a:rPr>
              <a:t>r</a:t>
            </a:r>
            <a:r>
              <a:rPr dirty="0" smtClean="0" sz="1200" spc="0" b="1" i="1">
                <a:latin typeface="Cambria"/>
                <a:cs typeface="Cambria"/>
              </a:rPr>
              <a:t>ode</a:t>
            </a:r>
            <a:r>
              <a:rPr dirty="0" smtClean="0" sz="1200" spc="0" b="1" i="1">
                <a:latin typeface="Cambria"/>
                <a:cs typeface="Cambria"/>
              </a:rPr>
              <a:t> </a:t>
            </a:r>
            <a:r>
              <a:rPr dirty="0" smtClean="0" sz="1200" spc="0" b="1" i="1">
                <a:latin typeface="Cambria"/>
                <a:cs typeface="Cambria"/>
              </a:rPr>
              <a:t>Reac</a:t>
            </a:r>
            <a:r>
              <a:rPr dirty="0" smtClean="0" sz="1200" spc="0" b="1" i="1">
                <a:latin typeface="Cambria"/>
                <a:cs typeface="Cambria"/>
              </a:rPr>
              <a:t>t</a:t>
            </a:r>
            <a:r>
              <a:rPr dirty="0" smtClean="0" sz="1200" spc="0" b="1" i="1">
                <a:latin typeface="Cambria"/>
                <a:cs typeface="Cambria"/>
              </a:rPr>
              <a:t>ions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  <a:spcBef>
                <a:spcPts val="638"/>
              </a:spcBef>
            </a:pP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carbon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ho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(n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ive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elect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e)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lin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ng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ot.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68067" y="2349678"/>
            <a:ext cx="718349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0" b="1">
                <a:latin typeface="Cambria"/>
                <a:cs typeface="Cambria"/>
              </a:rPr>
              <a:t>Al</a:t>
            </a:r>
            <a:r>
              <a:rPr dirty="0" smtClean="0" baseline="21324" sz="1200" spc="0" b="1">
                <a:latin typeface="Cambria"/>
                <a:cs typeface="Cambria"/>
              </a:rPr>
              <a:t>3</a:t>
            </a:r>
            <a:r>
              <a:rPr dirty="0" smtClean="0" baseline="21324" sz="1200" spc="0" b="1">
                <a:latin typeface="Cambria"/>
                <a:cs typeface="Cambria"/>
              </a:rPr>
              <a:t>+</a:t>
            </a:r>
            <a:r>
              <a:rPr dirty="0" smtClean="0" baseline="21324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+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3</a:t>
            </a:r>
            <a:r>
              <a:rPr dirty="0" smtClean="0" sz="1200" spc="0" b="1">
                <a:latin typeface="Cambria"/>
                <a:cs typeface="Cambria"/>
              </a:rPr>
              <a:t> </a:t>
            </a:r>
            <a:r>
              <a:rPr dirty="0" smtClean="0" sz="1200" spc="0" b="1">
                <a:latin typeface="Cambria"/>
                <a:cs typeface="Cambria"/>
              </a:rPr>
              <a:t>e-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57142" y="2349678"/>
            <a:ext cx="628462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b="1">
                <a:latin typeface="Cambria"/>
                <a:cs typeface="Cambria"/>
              </a:rPr>
              <a:t>Al</a:t>
            </a:r>
            <a:r>
              <a:rPr dirty="0" smtClean="0" sz="1200" b="1">
                <a:latin typeface="Cambria"/>
                <a:cs typeface="Cambria"/>
              </a:rPr>
              <a:t> </a:t>
            </a:r>
            <a:r>
              <a:rPr dirty="0" smtClean="0" sz="1200" b="1">
                <a:latin typeface="Cambria"/>
                <a:cs typeface="Cambria"/>
              </a:rPr>
              <a:t>me</a:t>
            </a:r>
            <a:r>
              <a:rPr dirty="0" smtClean="0" sz="1200" b="1">
                <a:latin typeface="Cambria"/>
                <a:cs typeface="Cambria"/>
              </a:rPr>
              <a:t>t</a:t>
            </a:r>
            <a:r>
              <a:rPr dirty="0" smtClean="0" sz="1200" b="1">
                <a:latin typeface="Cambria"/>
                <a:cs typeface="Cambria"/>
              </a:rPr>
              <a:t>a</a:t>
            </a:r>
            <a:r>
              <a:rPr dirty="0" smtClean="0" sz="1200" b="1">
                <a:latin typeface="Cambria"/>
                <a:cs typeface="Cambria"/>
              </a:rPr>
              <a:t>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39209" y="2349678"/>
            <a:ext cx="890453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b="1">
                <a:latin typeface="Cambria"/>
                <a:cs typeface="Cambria"/>
              </a:rPr>
              <a:t>(Red</a:t>
            </a:r>
            <a:r>
              <a:rPr dirty="0" smtClean="0" sz="1200" b="1">
                <a:latin typeface="Cambria"/>
                <a:cs typeface="Cambria"/>
              </a:rPr>
              <a:t>u</a:t>
            </a:r>
            <a:r>
              <a:rPr dirty="0" smtClean="0" sz="1200" b="1">
                <a:latin typeface="Cambria"/>
                <a:cs typeface="Cambria"/>
              </a:rPr>
              <a:t>c</a:t>
            </a:r>
            <a:r>
              <a:rPr dirty="0" smtClean="0" sz="1200" b="1">
                <a:latin typeface="Cambria"/>
                <a:cs typeface="Cambria"/>
              </a:rPr>
              <a:t>t</a:t>
            </a:r>
            <a:r>
              <a:rPr dirty="0" smtClean="0" sz="1200" b="1">
                <a:latin typeface="Cambria"/>
                <a:cs typeface="Cambria"/>
              </a:rPr>
              <a:t>i</a:t>
            </a:r>
            <a:r>
              <a:rPr dirty="0" smtClean="0" sz="1200" b="1">
                <a:latin typeface="Cambria"/>
                <a:cs typeface="Cambria"/>
              </a:rPr>
              <a:t>o</a:t>
            </a:r>
            <a:r>
              <a:rPr dirty="0" smtClean="0" sz="1200" b="1">
                <a:latin typeface="Cambria"/>
                <a:cs typeface="Cambria"/>
              </a:rPr>
              <a:t>n</a:t>
            </a:r>
            <a:r>
              <a:rPr dirty="0" smtClean="0" sz="1200" b="1">
                <a:latin typeface="Cambria"/>
                <a:cs typeface="Cambria"/>
              </a:rPr>
              <a:t>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2706294"/>
            <a:ext cx="5459338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alu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ium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ions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gain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elect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ons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catho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become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alum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um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3151683"/>
            <a:ext cx="5511137" cy="714248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 marR="14100">
              <a:lnSpc>
                <a:spcPts val="1340"/>
              </a:lnSpc>
            </a:pPr>
            <a:r>
              <a:rPr dirty="0" smtClean="0" sz="1200">
                <a:latin typeface="Cambria"/>
                <a:cs typeface="Cambria"/>
              </a:rPr>
              <a:t>T</a:t>
            </a:r>
            <a:r>
              <a:rPr dirty="0" smtClean="0" sz="1200">
                <a:latin typeface="Cambria"/>
                <a:cs typeface="Cambria"/>
              </a:rPr>
              <a:t>he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carbon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ano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es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(</a:t>
            </a:r>
            <a:r>
              <a:rPr dirty="0" smtClean="0" sz="1200">
                <a:latin typeface="Cambria"/>
                <a:cs typeface="Cambria"/>
              </a:rPr>
              <a:t>p</a:t>
            </a:r>
            <a:r>
              <a:rPr dirty="0" smtClean="0" sz="1200">
                <a:latin typeface="Cambria"/>
                <a:cs typeface="Cambria"/>
              </a:rPr>
              <a:t>osit</a:t>
            </a:r>
            <a:r>
              <a:rPr dirty="0" smtClean="0" sz="1200">
                <a:latin typeface="Cambria"/>
                <a:cs typeface="Cambria"/>
              </a:rPr>
              <a:t>i</a:t>
            </a:r>
            <a:r>
              <a:rPr dirty="0" smtClean="0" sz="1200">
                <a:latin typeface="Cambria"/>
                <a:cs typeface="Cambria"/>
              </a:rPr>
              <a:t>v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lectr</a:t>
            </a:r>
            <a:r>
              <a:rPr dirty="0" smtClean="0" sz="1200">
                <a:latin typeface="Cambria"/>
                <a:cs typeface="Cambria"/>
              </a:rPr>
              <a:t>o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es)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are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ma</a:t>
            </a:r>
            <a:r>
              <a:rPr dirty="0" smtClean="0" sz="1200">
                <a:latin typeface="Cambria"/>
                <a:cs typeface="Cambria"/>
              </a:rPr>
              <a:t>d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b</a:t>
            </a:r>
            <a:r>
              <a:rPr dirty="0" smtClean="0" sz="1200">
                <a:latin typeface="Cambria"/>
                <a:cs typeface="Cambria"/>
              </a:rPr>
              <a:t>y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baking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a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mixtu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of</a:t>
            </a:r>
            <a:r>
              <a:rPr dirty="0" smtClean="0" sz="1200">
                <a:latin typeface="Cambria"/>
                <a:cs typeface="Cambria"/>
              </a:rPr>
              <a:t> </a:t>
            </a:r>
            <a:r>
              <a:rPr dirty="0" smtClean="0" sz="1200">
                <a:latin typeface="Cambria"/>
                <a:cs typeface="Cambria"/>
              </a:rPr>
              <a:t>p</a:t>
            </a:r>
            <a:r>
              <a:rPr dirty="0" smtClean="0" sz="1200">
                <a:latin typeface="Cambria"/>
                <a:cs typeface="Cambria"/>
              </a:rPr>
              <a:t>e</a:t>
            </a:r>
            <a:r>
              <a:rPr dirty="0" smtClean="0" sz="1200">
                <a:latin typeface="Cambria"/>
                <a:cs typeface="Cambria"/>
              </a:rPr>
              <a:t>t</a:t>
            </a:r>
            <a:r>
              <a:rPr dirty="0" smtClean="0" sz="1200">
                <a:latin typeface="Cambria"/>
                <a:cs typeface="Cambria"/>
              </a:rPr>
              <a:t>r</a:t>
            </a:r>
            <a:r>
              <a:rPr dirty="0" smtClean="0" sz="1200">
                <a:latin typeface="Cambria"/>
                <a:cs typeface="Cambria"/>
              </a:rPr>
              <a:t>oleum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ts val="2110"/>
              </a:lnSpc>
              <a:spcBef>
                <a:spcPts val="193"/>
              </a:spcBef>
            </a:pPr>
            <a:r>
              <a:rPr dirty="0" smtClean="0" sz="1200" spc="0">
                <a:latin typeface="Cambria"/>
                <a:cs typeface="Cambria"/>
              </a:rPr>
              <a:t>co</a:t>
            </a:r>
            <a:r>
              <a:rPr dirty="0" smtClean="0" sz="1200" spc="0">
                <a:latin typeface="Cambria"/>
                <a:cs typeface="Cambria"/>
              </a:rPr>
              <a:t>k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ch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(</a:t>
            </a:r>
            <a:r>
              <a:rPr dirty="0" smtClean="0" sz="1200" spc="-142">
                <a:latin typeface="Arial"/>
                <a:cs typeface="Arial"/>
              </a:rPr>
              <a:t>يط</a:t>
            </a:r>
            <a:r>
              <a:rPr dirty="0" smtClean="0" sz="1200" spc="-142">
                <a:latin typeface="Arial"/>
                <a:cs typeface="Arial"/>
              </a:rPr>
              <a:t>ف</a:t>
            </a:r>
            <a:r>
              <a:rPr dirty="0" smtClean="0" sz="1200" spc="-142">
                <a:latin typeface="Arial"/>
                <a:cs typeface="Arial"/>
              </a:rPr>
              <a:t>ن</a:t>
            </a:r>
            <a:r>
              <a:rPr dirty="0" smtClean="0" sz="1200" spc="-142">
                <a:latin typeface="Arial"/>
                <a:cs typeface="Arial"/>
              </a:rPr>
              <a:t>لا</a:t>
            </a:r>
            <a:r>
              <a:rPr dirty="0" smtClean="0" sz="1200" spc="-142">
                <a:latin typeface="Arial"/>
                <a:cs typeface="Arial"/>
              </a:rPr>
              <a:t> </a:t>
            </a:r>
            <a:r>
              <a:rPr dirty="0" smtClean="0" sz="1200" spc="-142">
                <a:latin typeface="Arial"/>
                <a:cs typeface="Arial"/>
              </a:rPr>
              <a:t>كو</a:t>
            </a:r>
            <a:r>
              <a:rPr dirty="0" smtClean="0" sz="1200" spc="-142">
                <a:latin typeface="Arial"/>
                <a:cs typeface="Arial"/>
              </a:rPr>
              <a:t>ك</a:t>
            </a:r>
            <a:r>
              <a:rPr dirty="0" smtClean="0" sz="1200" spc="-142">
                <a:latin typeface="Arial"/>
                <a:cs typeface="Arial"/>
              </a:rPr>
              <a:t>لا</a:t>
            </a:r>
            <a:r>
              <a:rPr dirty="0" smtClean="0" sz="1200" spc="-142">
                <a:latin typeface="Arial"/>
                <a:cs typeface="Arial"/>
              </a:rPr>
              <a:t> </a:t>
            </a:r>
            <a:r>
              <a:rPr dirty="0" smtClean="0" sz="1200" spc="-142">
                <a:latin typeface="Arial"/>
                <a:cs typeface="Arial"/>
              </a:rPr>
              <a:t>م</a:t>
            </a:r>
            <a:r>
              <a:rPr dirty="0" smtClean="0" sz="1200" spc="-142">
                <a:latin typeface="Arial"/>
                <a:cs typeface="Arial"/>
              </a:rPr>
              <a:t>حف</a:t>
            </a:r>
            <a:r>
              <a:rPr dirty="0" smtClean="0" sz="1200" spc="-142">
                <a:latin typeface="Arial"/>
                <a:cs typeface="Arial"/>
              </a:rPr>
              <a:t>و</a:t>
            </a:r>
            <a:r>
              <a:rPr dirty="0" smtClean="0" sz="1200" spc="-142">
                <a:latin typeface="Arial"/>
                <a:cs typeface="Arial"/>
              </a:rPr>
              <a:t>را</a:t>
            </a:r>
            <a:r>
              <a:rPr dirty="0" smtClean="0" sz="1200" spc="-142">
                <a:latin typeface="Arial"/>
                <a:cs typeface="Arial"/>
              </a:rPr>
              <a:t>ق</a:t>
            </a:r>
            <a:r>
              <a:rPr dirty="0" smtClean="0" sz="1200" spc="-142">
                <a:latin typeface="Arial"/>
                <a:cs typeface="Arial"/>
              </a:rPr>
              <a:t>لا</a:t>
            </a:r>
            <a:r>
              <a:rPr dirty="0" smtClean="0" sz="1200" spc="-142">
                <a:latin typeface="Arial"/>
                <a:cs typeface="Arial"/>
              </a:rPr>
              <a:t> </a:t>
            </a:r>
            <a:r>
              <a:rPr dirty="0" smtClean="0" sz="1200" spc="-142">
                <a:latin typeface="Arial"/>
                <a:cs typeface="Arial"/>
              </a:rPr>
              <a:t>ج</a:t>
            </a:r>
            <a:r>
              <a:rPr dirty="0" smtClean="0" sz="1200" spc="-142">
                <a:latin typeface="Arial"/>
                <a:cs typeface="Arial"/>
              </a:rPr>
              <a:t>ي</a:t>
            </a:r>
            <a:r>
              <a:rPr dirty="0" smtClean="0" sz="1200" spc="-142">
                <a:latin typeface="Arial"/>
                <a:cs typeface="Arial"/>
              </a:rPr>
              <a:t>زم</a:t>
            </a:r>
            <a:r>
              <a:rPr dirty="0" smtClean="0" sz="1200" spc="0">
                <a:latin typeface="Cambria"/>
                <a:cs typeface="Cambria"/>
              </a:rPr>
              <a:t>).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arbon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(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hit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)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ly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no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-met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that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ood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con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u</a:t>
            </a:r>
            <a:r>
              <a:rPr dirty="0" smtClean="0" sz="1200" spc="0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of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lectricit</a:t>
            </a:r>
            <a:r>
              <a:rPr dirty="0" smtClean="0" sz="1200" spc="0">
                <a:latin typeface="Cambria"/>
                <a:cs typeface="Cambria"/>
              </a:rPr>
              <a:t>y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19883" y="4133139"/>
            <a:ext cx="373913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1" b="1">
                <a:latin typeface="Cambria"/>
                <a:cs typeface="Cambria"/>
              </a:rPr>
              <a:t>2O</a:t>
            </a:r>
            <a:r>
              <a:rPr dirty="0" smtClean="0" sz="1200" spc="1" b="1">
                <a:latin typeface="Cambria"/>
                <a:cs typeface="Cambria"/>
              </a:rPr>
              <a:t> </a:t>
            </a:r>
            <a:r>
              <a:rPr dirty="0" smtClean="0" baseline="21324" sz="1200" spc="1" b="1">
                <a:latin typeface="Cambria"/>
                <a:cs typeface="Cambria"/>
              </a:rPr>
              <a:t>-</a:t>
            </a:r>
            <a:r>
              <a:rPr dirty="0" smtClean="0" baseline="21324" sz="1200" spc="1" b="1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8063" y="4133139"/>
            <a:ext cx="628832" cy="180461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 spc="10" b="1">
                <a:latin typeface="Cambria"/>
                <a:cs typeface="Cambria"/>
              </a:rPr>
              <a:t>O</a:t>
            </a:r>
            <a:r>
              <a:rPr dirty="0" smtClean="0" sz="800" spc="10" b="1">
                <a:latin typeface="Cambria"/>
                <a:cs typeface="Cambria"/>
              </a:rPr>
              <a:t>2</a:t>
            </a:r>
            <a:r>
              <a:rPr dirty="0" smtClean="0" sz="800" spc="10" b="1">
                <a:latin typeface="Cambria"/>
                <a:cs typeface="Cambria"/>
              </a:rPr>
              <a:t> </a:t>
            </a:r>
            <a:r>
              <a:rPr dirty="0" smtClean="0" sz="1200" spc="10" b="1">
                <a:latin typeface="Cambria"/>
                <a:cs typeface="Cambria"/>
              </a:rPr>
              <a:t>+</a:t>
            </a:r>
            <a:r>
              <a:rPr dirty="0" smtClean="0" sz="1200" spc="10" b="1">
                <a:latin typeface="Cambria"/>
                <a:cs typeface="Cambria"/>
              </a:rPr>
              <a:t> </a:t>
            </a:r>
            <a:r>
              <a:rPr dirty="0" smtClean="0" sz="1200" spc="10" b="1">
                <a:latin typeface="Cambria"/>
                <a:cs typeface="Cambria"/>
              </a:rPr>
              <a:t>4</a:t>
            </a:r>
            <a:r>
              <a:rPr dirty="0" smtClean="0" sz="1200" spc="10" b="1">
                <a:latin typeface="Cambria"/>
                <a:cs typeface="Cambria"/>
              </a:rPr>
              <a:t> </a:t>
            </a:r>
            <a:r>
              <a:rPr dirty="0" smtClean="0" sz="1200" spc="10" b="1">
                <a:latin typeface="Cambria"/>
                <a:cs typeface="Cambria"/>
              </a:rPr>
              <a:t>e-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3301" y="4133139"/>
            <a:ext cx="861344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0" b="1">
                <a:latin typeface="Cambria"/>
                <a:cs typeface="Cambria"/>
              </a:rPr>
              <a:t>(</a:t>
            </a:r>
            <a:r>
              <a:rPr dirty="0" smtClean="0" sz="1200" spc="0" b="1">
                <a:latin typeface="Cambria"/>
                <a:cs typeface="Cambria"/>
              </a:rPr>
              <a:t>O</a:t>
            </a:r>
            <a:r>
              <a:rPr dirty="0" smtClean="0" sz="1200" spc="0" b="1">
                <a:latin typeface="Cambria"/>
                <a:cs typeface="Cambria"/>
              </a:rPr>
              <a:t>x</a:t>
            </a:r>
            <a:r>
              <a:rPr dirty="0" smtClean="0" sz="1200" spc="0" b="1">
                <a:latin typeface="Cambria"/>
                <a:cs typeface="Cambria"/>
              </a:rPr>
              <a:t>i</a:t>
            </a:r>
            <a:r>
              <a:rPr dirty="0" smtClean="0" sz="1200" spc="0" b="1">
                <a:latin typeface="Cambria"/>
                <a:cs typeface="Cambria"/>
              </a:rPr>
              <a:t>dat</a:t>
            </a:r>
            <a:r>
              <a:rPr dirty="0" smtClean="0" sz="1200" spc="0" b="1">
                <a:latin typeface="Cambria"/>
                <a:cs typeface="Cambria"/>
              </a:rPr>
              <a:t>i</a:t>
            </a:r>
            <a:r>
              <a:rPr dirty="0" smtClean="0" sz="1200" spc="0" b="1">
                <a:latin typeface="Cambria"/>
                <a:cs typeface="Cambria"/>
              </a:rPr>
              <a:t>o</a:t>
            </a:r>
            <a:r>
              <a:rPr dirty="0" smtClean="0" sz="1200" spc="0" b="1">
                <a:latin typeface="Cambria"/>
                <a:cs typeface="Cambria"/>
              </a:rPr>
              <a:t>n</a:t>
            </a:r>
            <a:r>
              <a:rPr dirty="0" smtClean="0" sz="1200" spc="0" b="1">
                <a:latin typeface="Cambria"/>
                <a:cs typeface="Cambria"/>
              </a:rPr>
              <a:t>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4489755"/>
            <a:ext cx="5523887" cy="982726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 marR="3434" algn="just">
              <a:lnSpc>
                <a:spcPts val="1340"/>
              </a:lnSpc>
            </a:pPr>
            <a:r>
              <a:rPr dirty="0" smtClean="0" sz="1200" spc="2">
                <a:latin typeface="Cambria"/>
                <a:cs typeface="Cambria"/>
              </a:rPr>
              <a:t>T</a:t>
            </a:r>
            <a:r>
              <a:rPr dirty="0" smtClean="0" sz="1200" spc="2">
                <a:latin typeface="Cambria"/>
                <a:cs typeface="Cambria"/>
              </a:rPr>
              <a:t>he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o</a:t>
            </a:r>
            <a:r>
              <a:rPr dirty="0" smtClean="0" sz="1200" spc="2">
                <a:latin typeface="Cambria"/>
                <a:cs typeface="Cambria"/>
              </a:rPr>
              <a:t>x</a:t>
            </a:r>
            <a:r>
              <a:rPr dirty="0" smtClean="0" sz="1200" spc="2">
                <a:latin typeface="Cambria"/>
                <a:cs typeface="Cambria"/>
              </a:rPr>
              <a:t>i</a:t>
            </a:r>
            <a:r>
              <a:rPr dirty="0" smtClean="0" sz="1200" spc="2">
                <a:latin typeface="Cambria"/>
                <a:cs typeface="Cambria"/>
              </a:rPr>
              <a:t>d</a:t>
            </a:r>
            <a:r>
              <a:rPr dirty="0" smtClean="0" sz="1200" spc="2">
                <a:latin typeface="Cambria"/>
                <a:cs typeface="Cambria"/>
              </a:rPr>
              <a:t>e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ions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lose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e</a:t>
            </a:r>
            <a:r>
              <a:rPr dirty="0" smtClean="0" sz="1200" spc="2">
                <a:latin typeface="Cambria"/>
                <a:cs typeface="Cambria"/>
              </a:rPr>
              <a:t>l</a:t>
            </a:r>
            <a:r>
              <a:rPr dirty="0" smtClean="0" sz="1200" spc="2">
                <a:latin typeface="Cambria"/>
                <a:cs typeface="Cambria"/>
              </a:rPr>
              <a:t>ect</a:t>
            </a:r>
            <a:r>
              <a:rPr dirty="0" smtClean="0" sz="1200" spc="2">
                <a:latin typeface="Cambria"/>
                <a:cs typeface="Cambria"/>
              </a:rPr>
              <a:t>r</a:t>
            </a:r>
            <a:r>
              <a:rPr dirty="0" smtClean="0" sz="1200" spc="2">
                <a:latin typeface="Cambria"/>
                <a:cs typeface="Cambria"/>
              </a:rPr>
              <a:t>ons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to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the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a</a:t>
            </a:r>
            <a:r>
              <a:rPr dirty="0" smtClean="0" sz="1200" spc="2">
                <a:latin typeface="Cambria"/>
                <a:cs typeface="Cambria"/>
              </a:rPr>
              <a:t>n</a:t>
            </a:r>
            <a:r>
              <a:rPr dirty="0" smtClean="0" sz="1200" spc="2">
                <a:latin typeface="Cambria"/>
                <a:cs typeface="Cambria"/>
              </a:rPr>
              <a:t>o</a:t>
            </a:r>
            <a:r>
              <a:rPr dirty="0" smtClean="0" sz="1200" spc="2">
                <a:latin typeface="Cambria"/>
                <a:cs typeface="Cambria"/>
              </a:rPr>
              <a:t>d</a:t>
            </a:r>
            <a:r>
              <a:rPr dirty="0" smtClean="0" sz="1200" spc="2">
                <a:latin typeface="Cambria"/>
                <a:cs typeface="Cambria"/>
              </a:rPr>
              <a:t>e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a</a:t>
            </a:r>
            <a:r>
              <a:rPr dirty="0" smtClean="0" sz="1200" spc="2">
                <a:latin typeface="Cambria"/>
                <a:cs typeface="Cambria"/>
              </a:rPr>
              <a:t>n</a:t>
            </a:r>
            <a:r>
              <a:rPr dirty="0" smtClean="0" sz="1200" spc="2">
                <a:latin typeface="Cambria"/>
                <a:cs typeface="Cambria"/>
              </a:rPr>
              <a:t>d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become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o</a:t>
            </a:r>
            <a:r>
              <a:rPr dirty="0" smtClean="0" sz="1200" spc="2">
                <a:latin typeface="Cambria"/>
                <a:cs typeface="Cambria"/>
              </a:rPr>
              <a:t>x</a:t>
            </a:r>
            <a:r>
              <a:rPr dirty="0" smtClean="0" sz="1200" spc="2">
                <a:latin typeface="Cambria"/>
                <a:cs typeface="Cambria"/>
              </a:rPr>
              <a:t>y</a:t>
            </a:r>
            <a:r>
              <a:rPr dirty="0" smtClean="0" sz="1200" spc="2">
                <a:latin typeface="Cambria"/>
                <a:cs typeface="Cambria"/>
              </a:rPr>
              <a:t>g</a:t>
            </a:r>
            <a:r>
              <a:rPr dirty="0" smtClean="0" sz="1200" spc="2">
                <a:latin typeface="Cambria"/>
                <a:cs typeface="Cambria"/>
              </a:rPr>
              <a:t>en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g</a:t>
            </a:r>
            <a:r>
              <a:rPr dirty="0" smtClean="0" sz="1200" spc="2">
                <a:latin typeface="Cambria"/>
                <a:cs typeface="Cambria"/>
              </a:rPr>
              <a:t>a</a:t>
            </a:r>
            <a:r>
              <a:rPr dirty="0" smtClean="0" sz="1200" spc="2">
                <a:latin typeface="Cambria"/>
                <a:cs typeface="Cambria"/>
              </a:rPr>
              <a:t>s</a:t>
            </a:r>
            <a:r>
              <a:rPr dirty="0" smtClean="0" sz="1200" spc="2">
                <a:latin typeface="Cambria"/>
                <a:cs typeface="Cambria"/>
              </a:rPr>
              <a:t>.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T</a:t>
            </a:r>
            <a:r>
              <a:rPr dirty="0" smtClean="0" sz="1200" spc="2">
                <a:latin typeface="Cambria"/>
                <a:cs typeface="Cambria"/>
              </a:rPr>
              <a:t>he</a:t>
            </a:r>
            <a:r>
              <a:rPr dirty="0" smtClean="0" sz="1200" spc="2">
                <a:latin typeface="Cambria"/>
                <a:cs typeface="Cambria"/>
              </a:rPr>
              <a:t>r</a:t>
            </a:r>
            <a:r>
              <a:rPr dirty="0" smtClean="0" sz="1200" spc="2">
                <a:latin typeface="Cambria"/>
                <a:cs typeface="Cambria"/>
              </a:rPr>
              <a:t>e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is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 </a:t>
            </a:r>
            <a:r>
              <a:rPr dirty="0" smtClean="0" sz="1200" spc="2">
                <a:latin typeface="Cambria"/>
                <a:cs typeface="Cambria"/>
              </a:rPr>
              <a:t>a</a:t>
            </a:r>
            <a:endParaRPr sz="1200">
              <a:latin typeface="Cambria"/>
              <a:cs typeface="Cambria"/>
            </a:endParaRPr>
          </a:p>
          <a:p>
            <a:pPr marL="12700" algn="just">
              <a:lnSpc>
                <a:spcPts val="2110"/>
              </a:lnSpc>
              <a:spcBef>
                <a:spcPts val="193"/>
              </a:spcBef>
            </a:pPr>
            <a:r>
              <a:rPr dirty="0" smtClean="0" sz="1200" spc="0">
                <a:latin typeface="Cambria"/>
                <a:cs typeface="Cambria"/>
              </a:rPr>
              <a:t>p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oblem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hen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hot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bon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(the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e)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co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es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to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cont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ct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x</a:t>
            </a:r>
            <a:r>
              <a:rPr dirty="0" smtClean="0" sz="1200" spc="0">
                <a:latin typeface="Cambria"/>
                <a:cs typeface="Cambria"/>
              </a:rPr>
              <a:t>y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no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bu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ns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away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bon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noxi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ca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bon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ioxi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g</a:t>
            </a:r>
            <a:r>
              <a:rPr dirty="0" smtClean="0" sz="1200" spc="0">
                <a:latin typeface="Cambria"/>
                <a:cs typeface="Cambria"/>
              </a:rPr>
              <a:t>as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s.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0">
                <a:latin typeface="Cambria"/>
                <a:cs typeface="Cambria"/>
              </a:rPr>
              <a:t>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no</a:t>
            </a:r>
            <a:r>
              <a:rPr dirty="0" smtClean="0" sz="1200" spc="0">
                <a:latin typeface="Cambria"/>
                <a:cs typeface="Cambria"/>
              </a:rPr>
              <a:t>d</a:t>
            </a:r>
            <a:r>
              <a:rPr dirty="0" smtClean="0" sz="1200" spc="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slo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l</a:t>
            </a:r>
            <a:r>
              <a:rPr dirty="0" smtClean="0" sz="1200" spc="0">
                <a:latin typeface="Cambria"/>
                <a:cs typeface="Cambria"/>
              </a:rPr>
              <a:t>y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lo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ered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0">
                <a:latin typeface="Cambria"/>
                <a:cs typeface="Cambria"/>
              </a:rPr>
              <a:t>to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melt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the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su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f</a:t>
            </a:r>
            <a:r>
              <a:rPr dirty="0" smtClean="0" sz="1200" spc="0">
                <a:latin typeface="Cambria"/>
                <a:cs typeface="Cambria"/>
              </a:rPr>
              <a:t>ace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bu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ns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w</a:t>
            </a:r>
            <a:r>
              <a:rPr dirty="0" smtClean="0" sz="1200" spc="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y</a:t>
            </a:r>
            <a:r>
              <a:rPr dirty="0" smtClean="0" sz="1200" spc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39695" y="5739689"/>
            <a:ext cx="549572" cy="180461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 b="1">
                <a:latin typeface="Cambria"/>
                <a:cs typeface="Cambria"/>
              </a:rPr>
              <a:t>2C</a:t>
            </a:r>
            <a:r>
              <a:rPr dirty="0" smtClean="0" sz="1200" b="1">
                <a:latin typeface="Cambria"/>
                <a:cs typeface="Cambria"/>
              </a:rPr>
              <a:t> </a:t>
            </a:r>
            <a:r>
              <a:rPr dirty="0" smtClean="0" sz="1200" b="1">
                <a:latin typeface="Cambria"/>
                <a:cs typeface="Cambria"/>
              </a:rPr>
              <a:t>+</a:t>
            </a:r>
            <a:r>
              <a:rPr dirty="0" smtClean="0" sz="1200" b="1">
                <a:latin typeface="Cambria"/>
                <a:cs typeface="Cambria"/>
              </a:rPr>
              <a:t> </a:t>
            </a:r>
            <a:r>
              <a:rPr dirty="0" smtClean="0" sz="1200" b="1">
                <a:latin typeface="Cambria"/>
                <a:cs typeface="Cambria"/>
              </a:rPr>
              <a:t>O</a:t>
            </a:r>
            <a:r>
              <a:rPr dirty="0" smtClean="0" sz="800" b="1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2654" y="5739689"/>
            <a:ext cx="331009" cy="177800"/>
          </a:xfrm>
          <a:prstGeom prst="rect">
            <a:avLst/>
          </a:prstGeom>
        </p:spPr>
        <p:txBody>
          <a:bodyPr wrap="square" lIns="0" tIns="8509" rIns="0" bIns="0" rtlCol="0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 spc="-1" b="1">
                <a:latin typeface="Cambria"/>
                <a:cs typeface="Cambria"/>
              </a:rPr>
              <a:t>2</a:t>
            </a:r>
            <a:r>
              <a:rPr dirty="0" smtClean="0" sz="1200" spc="-1" b="1">
                <a:latin typeface="Cambria"/>
                <a:cs typeface="Cambria"/>
              </a:rPr>
              <a:t>C</a:t>
            </a:r>
            <a:r>
              <a:rPr dirty="0" smtClean="0" sz="1200" spc="-1" b="1">
                <a:latin typeface="Cambria"/>
                <a:cs typeface="Cambria"/>
              </a:rPr>
              <a:t>O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81399" y="5739689"/>
            <a:ext cx="459910" cy="180461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 b="1">
                <a:latin typeface="Cambria"/>
                <a:cs typeface="Cambria"/>
              </a:rPr>
              <a:t>C</a:t>
            </a:r>
            <a:r>
              <a:rPr dirty="0" smtClean="0" sz="1200" b="1">
                <a:latin typeface="Cambria"/>
                <a:cs typeface="Cambria"/>
              </a:rPr>
              <a:t> </a:t>
            </a:r>
            <a:r>
              <a:rPr dirty="0" smtClean="0" sz="1200" b="1">
                <a:latin typeface="Cambria"/>
                <a:cs typeface="Cambria"/>
              </a:rPr>
              <a:t>+</a:t>
            </a:r>
            <a:r>
              <a:rPr dirty="0" smtClean="0" sz="1200" b="1">
                <a:latin typeface="Cambria"/>
                <a:cs typeface="Cambria"/>
              </a:rPr>
              <a:t> </a:t>
            </a:r>
            <a:r>
              <a:rPr dirty="0" smtClean="0" sz="1200" b="1">
                <a:latin typeface="Cambria"/>
                <a:cs typeface="Cambria"/>
              </a:rPr>
              <a:t>O</a:t>
            </a:r>
            <a:r>
              <a:rPr dirty="0" smtClean="0" sz="800" b="1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55845" y="5739689"/>
            <a:ext cx="302684" cy="180461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 b="1">
                <a:latin typeface="Cambria"/>
                <a:cs typeface="Cambria"/>
              </a:rPr>
              <a:t>C</a:t>
            </a:r>
            <a:r>
              <a:rPr dirty="0" smtClean="0" sz="1200" b="1">
                <a:latin typeface="Cambria"/>
                <a:cs typeface="Cambria"/>
              </a:rPr>
              <a:t>O</a:t>
            </a:r>
            <a:r>
              <a:rPr dirty="0" smtClean="0" sz="800" b="1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9083" y="9365996"/>
            <a:ext cx="117493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